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0" r:id="rId4"/>
    <p:sldId id="261" r:id="rId5"/>
    <p:sldId id="259" r:id="rId6"/>
    <p:sldId id="258" r:id="rId7"/>
    <p:sldId id="262" r:id="rId8"/>
    <p:sldId id="263" r:id="rId9"/>
    <p:sldId id="267" r:id="rId10"/>
    <p:sldId id="264" r:id="rId11"/>
    <p:sldId id="266" r:id="rId12"/>
    <p:sldId id="265"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47"/>
    <a:srgbClr val="FF0066"/>
    <a:srgbClr val="800080"/>
    <a:srgbClr val="940210"/>
    <a:srgbClr val="4D4D4D"/>
    <a:srgbClr val="333333"/>
    <a:srgbClr val="CCFF33"/>
    <a:srgbClr val="FF99FF"/>
    <a:srgbClr val="FFCC99"/>
    <a:srgbClr val="5F2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0" d="100"/>
          <a:sy n="80" d="100"/>
        </p:scale>
        <p:origin x="-1086" y="186"/>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07/relationships/hdphoto" Target="../media/hdphoto3.wdp"/><Relationship Id="rId1" Type="http://schemas.openxmlformats.org/officeDocument/2006/relationships/image" Target="../media/image6.jpeg"/><Relationship Id="rId4" Type="http://schemas.microsoft.com/office/2007/relationships/hdphoto" Target="../media/hdphoto4.wdp"/></Relationships>
</file>

<file path=ppt/diagrams/_rels/data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9.jpeg"/><Relationship Id="rId7" Type="http://schemas.openxmlformats.org/officeDocument/2006/relationships/image" Target="../media/image11.jpeg"/><Relationship Id="rId2" Type="http://schemas.microsoft.com/office/2007/relationships/hdphoto" Target="../media/hdphoto5.wdp"/><Relationship Id="rId1" Type="http://schemas.openxmlformats.org/officeDocument/2006/relationships/image" Target="../media/image8.jpeg"/><Relationship Id="rId6" Type="http://schemas.microsoft.com/office/2007/relationships/hdphoto" Target="../media/hdphoto7.wdp"/><Relationship Id="rId5" Type="http://schemas.openxmlformats.org/officeDocument/2006/relationships/image" Target="../media/image10.jpeg"/><Relationship Id="rId4" Type="http://schemas.microsoft.com/office/2007/relationships/hdphoto" Target="../media/hdphoto6.wdp"/></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07/relationships/hdphoto" Target="../media/hdphoto3.wdp"/><Relationship Id="rId1" Type="http://schemas.openxmlformats.org/officeDocument/2006/relationships/image" Target="../media/image6.jpeg"/><Relationship Id="rId4" Type="http://schemas.microsoft.com/office/2007/relationships/hdphoto" Target="../media/hdphoto4.wdp"/></Relationships>
</file>

<file path=ppt/diagrams/_rels/drawing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9.jpeg"/><Relationship Id="rId7" Type="http://schemas.openxmlformats.org/officeDocument/2006/relationships/image" Target="../media/image11.jpeg"/><Relationship Id="rId2" Type="http://schemas.microsoft.com/office/2007/relationships/hdphoto" Target="../media/hdphoto5.wdp"/><Relationship Id="rId1" Type="http://schemas.openxmlformats.org/officeDocument/2006/relationships/image" Target="../media/image8.jpeg"/><Relationship Id="rId6" Type="http://schemas.microsoft.com/office/2007/relationships/hdphoto" Target="../media/hdphoto7.wdp"/><Relationship Id="rId5" Type="http://schemas.openxmlformats.org/officeDocument/2006/relationships/image" Target="../media/image10.jpeg"/><Relationship Id="rId4" Type="http://schemas.microsoft.com/office/2007/relationships/hdphoto" Target="../media/hdphoto6.wdp"/></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15917-6B82-4B37-9965-F498D40D88D5}" type="doc">
      <dgm:prSet loTypeId="urn:microsoft.com/office/officeart/2008/layout/HexagonCluster" loCatId="picture" qsTypeId="urn:microsoft.com/office/officeart/2005/8/quickstyle/3d5" qsCatId="3D" csTypeId="urn:microsoft.com/office/officeart/2005/8/colors/accent3_3" csCatId="accent3" phldr="1"/>
      <dgm:spPr/>
      <dgm:t>
        <a:bodyPr/>
        <a:lstStyle/>
        <a:p>
          <a:endParaRPr lang="it-IT"/>
        </a:p>
      </dgm:t>
    </dgm:pt>
    <dgm:pt modelId="{2CF2CA84-E08E-4651-BAB9-DC1B680387D9}">
      <dgm:prSet phldrT="[Testo]" custT="1"/>
      <dgm:spPr/>
      <dgm:t>
        <a:bodyPr/>
        <a:lstStyle/>
        <a:p>
          <a:r>
            <a:rPr lang="it-IT" sz="2800" dirty="0" smtClean="0">
              <a:solidFill>
                <a:srgbClr val="FF66CC"/>
              </a:solidFill>
              <a:latin typeface="Rockwell" pitchFamily="18" charset="0"/>
            </a:rPr>
            <a:t>PROGETTARE</a:t>
          </a:r>
          <a:endParaRPr lang="it-IT" sz="2800" dirty="0">
            <a:solidFill>
              <a:srgbClr val="FF66CC"/>
            </a:solidFill>
            <a:latin typeface="Rockwell" pitchFamily="18" charset="0"/>
          </a:endParaRPr>
        </a:p>
      </dgm:t>
    </dgm:pt>
    <dgm:pt modelId="{8593D242-5DE6-4432-9959-DF3BC2C307A5}" type="parTrans" cxnId="{6B6FF049-3194-4D91-9E8D-BD26887AB38D}">
      <dgm:prSet/>
      <dgm:spPr/>
      <dgm:t>
        <a:bodyPr/>
        <a:lstStyle/>
        <a:p>
          <a:endParaRPr lang="it-IT"/>
        </a:p>
      </dgm:t>
    </dgm:pt>
    <dgm:pt modelId="{12ECE793-C40C-43BE-A693-9786961130C9}" type="sibTrans" cxnId="{6B6FF049-3194-4D91-9E8D-BD26887AB38D}">
      <dgm:prSet>
        <dgm:style>
          <a:lnRef idx="2">
            <a:schemeClr val="accent3"/>
          </a:lnRef>
          <a:fillRef idx="1">
            <a:schemeClr val="lt1"/>
          </a:fillRef>
          <a:effectRef idx="0">
            <a:schemeClr val="accent3"/>
          </a:effectRef>
          <a:fontRef idx="minor">
            <a:schemeClr val="dk1"/>
          </a:fontRef>
        </dgm:style>
      </dgm:prSet>
      <dgm:spPr>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a:stretch>
            <a:fillRect l="-7000" r="-7000"/>
          </a:stretch>
        </a:blipFill>
        <a:ln w="57150"/>
      </dgm:spPr>
      <dgm:t>
        <a:bodyPr/>
        <a:lstStyle/>
        <a:p>
          <a:endParaRPr lang="it-IT"/>
        </a:p>
      </dgm:t>
    </dgm:pt>
    <dgm:pt modelId="{94F9A75B-6A60-4F8A-B04A-5CF6AC0816AD}">
      <dgm:prSet phldrT="[Testo]" custT="1"/>
      <dgm:spPr/>
      <dgm:t>
        <a:bodyPr/>
        <a:lstStyle/>
        <a:p>
          <a:r>
            <a:rPr lang="it-IT" sz="2400" dirty="0" smtClean="0">
              <a:solidFill>
                <a:srgbClr val="FF0000"/>
              </a:solidFill>
              <a:latin typeface="Rockwell" pitchFamily="18" charset="0"/>
            </a:rPr>
            <a:t>METTERSI IN GIOCO</a:t>
          </a:r>
          <a:endParaRPr lang="it-IT" sz="2400" dirty="0">
            <a:solidFill>
              <a:srgbClr val="FF0000"/>
            </a:solidFill>
            <a:latin typeface="Rockwell" pitchFamily="18" charset="0"/>
          </a:endParaRPr>
        </a:p>
      </dgm:t>
    </dgm:pt>
    <dgm:pt modelId="{3AA19F93-2BBB-4ED4-B4AC-A1EEC6748EF9}" type="parTrans" cxnId="{F5E909CB-7396-4B1A-B7D5-F55DE2695A4B}">
      <dgm:prSet/>
      <dgm:spPr/>
      <dgm:t>
        <a:bodyPr/>
        <a:lstStyle/>
        <a:p>
          <a:endParaRPr lang="it-IT"/>
        </a:p>
      </dgm:t>
    </dgm:pt>
    <dgm:pt modelId="{17E93E26-C3B0-4FB6-92CA-2451FE3C293F}" type="sibTrans" cxnId="{F5E909CB-7396-4B1A-B7D5-F55DE2695A4B}">
      <dgm:prSet/>
      <dgm:spPr>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t="-27000" b="-27000"/>
          </a:stretch>
        </a:blipFill>
      </dgm:spPr>
      <dgm:t>
        <a:bodyPr/>
        <a:lstStyle/>
        <a:p>
          <a:endParaRPr lang="it-IT"/>
        </a:p>
      </dgm:t>
    </dgm:pt>
    <dgm:pt modelId="{B23F9D6B-D5F1-424F-AB2F-A458E239C4D7}" type="pres">
      <dgm:prSet presAssocID="{9D215917-6B82-4B37-9965-F498D40D88D5}" presName="Name0" presStyleCnt="0">
        <dgm:presLayoutVars>
          <dgm:chMax val="21"/>
          <dgm:chPref val="21"/>
        </dgm:presLayoutVars>
      </dgm:prSet>
      <dgm:spPr/>
      <dgm:t>
        <a:bodyPr/>
        <a:lstStyle/>
        <a:p>
          <a:endParaRPr lang="it-IT"/>
        </a:p>
      </dgm:t>
    </dgm:pt>
    <dgm:pt modelId="{2280BCC1-5EBC-4A95-A292-C3428FF84EC9}" type="pres">
      <dgm:prSet presAssocID="{2CF2CA84-E08E-4651-BAB9-DC1B680387D9}" presName="text1" presStyleCnt="0"/>
      <dgm:spPr/>
    </dgm:pt>
    <dgm:pt modelId="{0E7EC725-C7C2-4F88-AAF1-BAE2FFF8DCF8}" type="pres">
      <dgm:prSet presAssocID="{2CF2CA84-E08E-4651-BAB9-DC1B680387D9}" presName="textRepeatNode" presStyleLbl="alignNode1" presStyleIdx="0" presStyleCnt="2" custLinFactNeighborX="4105" custLinFactNeighborY="19897">
        <dgm:presLayoutVars>
          <dgm:chMax val="0"/>
          <dgm:chPref val="0"/>
          <dgm:bulletEnabled val="1"/>
        </dgm:presLayoutVars>
      </dgm:prSet>
      <dgm:spPr/>
      <dgm:t>
        <a:bodyPr/>
        <a:lstStyle/>
        <a:p>
          <a:endParaRPr lang="it-IT"/>
        </a:p>
      </dgm:t>
    </dgm:pt>
    <dgm:pt modelId="{22755B5F-2DD1-4F2A-92A4-097DEC05B2B4}" type="pres">
      <dgm:prSet presAssocID="{2CF2CA84-E08E-4651-BAB9-DC1B680387D9}" presName="textaccent1" presStyleCnt="0"/>
      <dgm:spPr/>
    </dgm:pt>
    <dgm:pt modelId="{958FE86E-F8A7-4F98-8E17-78A5B223BAE5}" type="pres">
      <dgm:prSet presAssocID="{2CF2CA84-E08E-4651-BAB9-DC1B680387D9}" presName="accentRepeatNode" presStyleLbl="solidAlignAcc1" presStyleIdx="0" presStyleCnt="4" custLinFactX="-7092" custLinFactY="200000" custLinFactNeighborX="-100000" custLinFactNeighborY="295071"/>
      <dgm:spPr/>
    </dgm:pt>
    <dgm:pt modelId="{18C6B3A2-AF8C-4C3E-A2C7-77F3B116670B}" type="pres">
      <dgm:prSet presAssocID="{12ECE793-C40C-43BE-A693-9786961130C9}" presName="image1" presStyleCnt="0"/>
      <dgm:spPr/>
    </dgm:pt>
    <dgm:pt modelId="{699050F1-9686-42FC-B7CE-6E85065E17B4}" type="pres">
      <dgm:prSet presAssocID="{12ECE793-C40C-43BE-A693-9786961130C9}" presName="imageRepeatNode" presStyleLbl="alignAcc1" presStyleIdx="0" presStyleCnt="2" custLinFactNeighborX="10121" custLinFactNeighborY="18995"/>
      <dgm:spPr/>
      <dgm:t>
        <a:bodyPr/>
        <a:lstStyle/>
        <a:p>
          <a:endParaRPr lang="it-IT"/>
        </a:p>
      </dgm:t>
    </dgm:pt>
    <dgm:pt modelId="{CF123D31-B6E1-4E14-A863-3FB6C95E27BD}" type="pres">
      <dgm:prSet presAssocID="{12ECE793-C40C-43BE-A693-9786961130C9}" presName="imageaccent1" presStyleCnt="0"/>
      <dgm:spPr/>
    </dgm:pt>
    <dgm:pt modelId="{8D8171B2-85E1-41CB-8634-1AECC92C35FF}" type="pres">
      <dgm:prSet presAssocID="{12ECE793-C40C-43BE-A693-9786961130C9}" presName="accentRepeatNode" presStyleLbl="solidAlignAcc1" presStyleIdx="1" presStyleCnt="4" custLinFactX="-254308" custLinFactY="128614" custLinFactNeighborX="-300000" custLinFactNeighborY="200000"/>
      <dgm:spPr/>
    </dgm:pt>
    <dgm:pt modelId="{633DCC83-F4CD-4D26-9083-C36D5CF9061C}" type="pres">
      <dgm:prSet presAssocID="{94F9A75B-6A60-4F8A-B04A-5CF6AC0816AD}" presName="text2" presStyleCnt="0"/>
      <dgm:spPr/>
    </dgm:pt>
    <dgm:pt modelId="{DC75FDA6-B57F-496A-AE6D-1B537ED38318}" type="pres">
      <dgm:prSet presAssocID="{94F9A75B-6A60-4F8A-B04A-5CF6AC0816AD}" presName="textRepeatNode" presStyleLbl="alignNode1" presStyleIdx="1" presStyleCnt="2" custLinFactNeighborX="-1946" custLinFactNeighborY="-27953">
        <dgm:presLayoutVars>
          <dgm:chMax val="0"/>
          <dgm:chPref val="0"/>
          <dgm:bulletEnabled val="1"/>
        </dgm:presLayoutVars>
      </dgm:prSet>
      <dgm:spPr/>
      <dgm:t>
        <a:bodyPr/>
        <a:lstStyle/>
        <a:p>
          <a:endParaRPr lang="it-IT"/>
        </a:p>
      </dgm:t>
    </dgm:pt>
    <dgm:pt modelId="{3FA5D3B5-A330-4164-8384-A6DBDFD60A20}" type="pres">
      <dgm:prSet presAssocID="{94F9A75B-6A60-4F8A-B04A-5CF6AC0816AD}" presName="textaccent2" presStyleCnt="0"/>
      <dgm:spPr/>
    </dgm:pt>
    <dgm:pt modelId="{C0598C42-A496-4172-A4E2-8DDB0946831A}" type="pres">
      <dgm:prSet presAssocID="{94F9A75B-6A60-4F8A-B04A-5CF6AC0816AD}" presName="accentRepeatNode" presStyleLbl="solidAlignAcc1" presStyleIdx="2" presStyleCnt="4" custLinFactX="-400000" custLinFactY="-200000" custLinFactNeighborX="-401963" custLinFactNeighborY="-240856"/>
      <dgm:spPr/>
    </dgm:pt>
    <dgm:pt modelId="{3D562B34-27A7-4256-8237-CF26A11B0B2A}" type="pres">
      <dgm:prSet presAssocID="{17E93E26-C3B0-4FB6-92CA-2451FE3C293F}" presName="image2" presStyleCnt="0"/>
      <dgm:spPr/>
    </dgm:pt>
    <dgm:pt modelId="{69AA54ED-ED88-4004-A309-F7B25795E742}" type="pres">
      <dgm:prSet presAssocID="{17E93E26-C3B0-4FB6-92CA-2451FE3C293F}" presName="imageRepeatNode" presStyleLbl="alignAcc1" presStyleIdx="1" presStyleCnt="2" custLinFactNeighborX="-7962" custLinFactNeighborY="-27051"/>
      <dgm:spPr/>
      <dgm:t>
        <a:bodyPr/>
        <a:lstStyle/>
        <a:p>
          <a:endParaRPr lang="it-IT"/>
        </a:p>
      </dgm:t>
    </dgm:pt>
    <dgm:pt modelId="{37E2DEBB-9606-40E5-8094-98ABED4F1A92}" type="pres">
      <dgm:prSet presAssocID="{17E93E26-C3B0-4FB6-92CA-2451FE3C293F}" presName="imageaccent2" presStyleCnt="0"/>
      <dgm:spPr/>
    </dgm:pt>
    <dgm:pt modelId="{A029786C-AF2F-4299-92BB-CAC0E7A76D66}" type="pres">
      <dgm:prSet presAssocID="{17E93E26-C3B0-4FB6-92CA-2451FE3C293F}" presName="accentRepeatNode" presStyleLbl="solidAlignAcc1" presStyleIdx="3" presStyleCnt="4" custLinFactX="-183622" custLinFactNeighborX="-200000" custLinFactNeighborY="-40212"/>
      <dgm:spPr/>
    </dgm:pt>
  </dgm:ptLst>
  <dgm:cxnLst>
    <dgm:cxn modelId="{F71040C2-F3A8-4D0D-AFF0-52F408652D73}" type="presOf" srcId="{17E93E26-C3B0-4FB6-92CA-2451FE3C293F}" destId="{69AA54ED-ED88-4004-A309-F7B25795E742}" srcOrd="0" destOrd="0" presId="urn:microsoft.com/office/officeart/2008/layout/HexagonCluster"/>
    <dgm:cxn modelId="{88B4B5B1-5F38-441F-AEEB-9FD691AEB018}" type="presOf" srcId="{2CF2CA84-E08E-4651-BAB9-DC1B680387D9}" destId="{0E7EC725-C7C2-4F88-AAF1-BAE2FFF8DCF8}" srcOrd="0" destOrd="0" presId="urn:microsoft.com/office/officeart/2008/layout/HexagonCluster"/>
    <dgm:cxn modelId="{0552280F-D6CE-43B8-B67B-DC7CA6A1B64E}" type="presOf" srcId="{9D215917-6B82-4B37-9965-F498D40D88D5}" destId="{B23F9D6B-D5F1-424F-AB2F-A458E239C4D7}" srcOrd="0" destOrd="0" presId="urn:microsoft.com/office/officeart/2008/layout/HexagonCluster"/>
    <dgm:cxn modelId="{F5E909CB-7396-4B1A-B7D5-F55DE2695A4B}" srcId="{9D215917-6B82-4B37-9965-F498D40D88D5}" destId="{94F9A75B-6A60-4F8A-B04A-5CF6AC0816AD}" srcOrd="1" destOrd="0" parTransId="{3AA19F93-2BBB-4ED4-B4AC-A1EEC6748EF9}" sibTransId="{17E93E26-C3B0-4FB6-92CA-2451FE3C293F}"/>
    <dgm:cxn modelId="{2E169735-4DFD-4FBE-8044-056C597382DE}" type="presOf" srcId="{12ECE793-C40C-43BE-A693-9786961130C9}" destId="{699050F1-9686-42FC-B7CE-6E85065E17B4}" srcOrd="0" destOrd="0" presId="urn:microsoft.com/office/officeart/2008/layout/HexagonCluster"/>
    <dgm:cxn modelId="{F89AC802-F8CA-472F-9232-5603177F5C95}" type="presOf" srcId="{94F9A75B-6A60-4F8A-B04A-5CF6AC0816AD}" destId="{DC75FDA6-B57F-496A-AE6D-1B537ED38318}" srcOrd="0" destOrd="0" presId="urn:microsoft.com/office/officeart/2008/layout/HexagonCluster"/>
    <dgm:cxn modelId="{6B6FF049-3194-4D91-9E8D-BD26887AB38D}" srcId="{9D215917-6B82-4B37-9965-F498D40D88D5}" destId="{2CF2CA84-E08E-4651-BAB9-DC1B680387D9}" srcOrd="0" destOrd="0" parTransId="{8593D242-5DE6-4432-9959-DF3BC2C307A5}" sibTransId="{12ECE793-C40C-43BE-A693-9786961130C9}"/>
    <dgm:cxn modelId="{D5DDE1DE-362B-4487-B825-31E6A18449E2}" type="presParOf" srcId="{B23F9D6B-D5F1-424F-AB2F-A458E239C4D7}" destId="{2280BCC1-5EBC-4A95-A292-C3428FF84EC9}" srcOrd="0" destOrd="0" presId="urn:microsoft.com/office/officeart/2008/layout/HexagonCluster"/>
    <dgm:cxn modelId="{601028A3-122F-452C-A2A3-D56C36DA6A0A}" type="presParOf" srcId="{2280BCC1-5EBC-4A95-A292-C3428FF84EC9}" destId="{0E7EC725-C7C2-4F88-AAF1-BAE2FFF8DCF8}" srcOrd="0" destOrd="0" presId="urn:microsoft.com/office/officeart/2008/layout/HexagonCluster"/>
    <dgm:cxn modelId="{A6A5798D-71AE-4AAD-92CB-41489EE711A9}" type="presParOf" srcId="{B23F9D6B-D5F1-424F-AB2F-A458E239C4D7}" destId="{22755B5F-2DD1-4F2A-92A4-097DEC05B2B4}" srcOrd="1" destOrd="0" presId="urn:microsoft.com/office/officeart/2008/layout/HexagonCluster"/>
    <dgm:cxn modelId="{23501694-210E-4EF6-B602-AFA02734CEBB}" type="presParOf" srcId="{22755B5F-2DD1-4F2A-92A4-097DEC05B2B4}" destId="{958FE86E-F8A7-4F98-8E17-78A5B223BAE5}" srcOrd="0" destOrd="0" presId="urn:microsoft.com/office/officeart/2008/layout/HexagonCluster"/>
    <dgm:cxn modelId="{F7F69337-6975-43F6-BC8C-4B3AF41F6F69}" type="presParOf" srcId="{B23F9D6B-D5F1-424F-AB2F-A458E239C4D7}" destId="{18C6B3A2-AF8C-4C3E-A2C7-77F3B116670B}" srcOrd="2" destOrd="0" presId="urn:microsoft.com/office/officeart/2008/layout/HexagonCluster"/>
    <dgm:cxn modelId="{8A13647A-C875-451D-AF8C-4A5E568087CB}" type="presParOf" srcId="{18C6B3A2-AF8C-4C3E-A2C7-77F3B116670B}" destId="{699050F1-9686-42FC-B7CE-6E85065E17B4}" srcOrd="0" destOrd="0" presId="urn:microsoft.com/office/officeart/2008/layout/HexagonCluster"/>
    <dgm:cxn modelId="{097397D7-2CBB-473A-8503-3AD0E80ACA8E}" type="presParOf" srcId="{B23F9D6B-D5F1-424F-AB2F-A458E239C4D7}" destId="{CF123D31-B6E1-4E14-A863-3FB6C95E27BD}" srcOrd="3" destOrd="0" presId="urn:microsoft.com/office/officeart/2008/layout/HexagonCluster"/>
    <dgm:cxn modelId="{62F45862-381A-46B2-8946-CF651F6F7F4F}" type="presParOf" srcId="{CF123D31-B6E1-4E14-A863-3FB6C95E27BD}" destId="{8D8171B2-85E1-41CB-8634-1AECC92C35FF}" srcOrd="0" destOrd="0" presId="urn:microsoft.com/office/officeart/2008/layout/HexagonCluster"/>
    <dgm:cxn modelId="{F1957240-55E6-4B90-B92B-39CB627B4C08}" type="presParOf" srcId="{B23F9D6B-D5F1-424F-AB2F-A458E239C4D7}" destId="{633DCC83-F4CD-4D26-9083-C36D5CF9061C}" srcOrd="4" destOrd="0" presId="urn:microsoft.com/office/officeart/2008/layout/HexagonCluster"/>
    <dgm:cxn modelId="{F68BCE7D-AF53-4B80-9770-2282C2B25883}" type="presParOf" srcId="{633DCC83-F4CD-4D26-9083-C36D5CF9061C}" destId="{DC75FDA6-B57F-496A-AE6D-1B537ED38318}" srcOrd="0" destOrd="0" presId="urn:microsoft.com/office/officeart/2008/layout/HexagonCluster"/>
    <dgm:cxn modelId="{1990972A-24F7-4C25-8E77-E14EF87E3798}" type="presParOf" srcId="{B23F9D6B-D5F1-424F-AB2F-A458E239C4D7}" destId="{3FA5D3B5-A330-4164-8384-A6DBDFD60A20}" srcOrd="5" destOrd="0" presId="urn:microsoft.com/office/officeart/2008/layout/HexagonCluster"/>
    <dgm:cxn modelId="{03B61416-9F14-449F-99BB-CA60FE3DF49E}" type="presParOf" srcId="{3FA5D3B5-A330-4164-8384-A6DBDFD60A20}" destId="{C0598C42-A496-4172-A4E2-8DDB0946831A}" srcOrd="0" destOrd="0" presId="urn:microsoft.com/office/officeart/2008/layout/HexagonCluster"/>
    <dgm:cxn modelId="{0FF8EBE3-DD18-4E3A-B134-28F58E9AF725}" type="presParOf" srcId="{B23F9D6B-D5F1-424F-AB2F-A458E239C4D7}" destId="{3D562B34-27A7-4256-8237-CF26A11B0B2A}" srcOrd="6" destOrd="0" presId="urn:microsoft.com/office/officeart/2008/layout/HexagonCluster"/>
    <dgm:cxn modelId="{40852F61-F1A3-42E3-A78B-C137185F4B83}" type="presParOf" srcId="{3D562B34-27A7-4256-8237-CF26A11B0B2A}" destId="{69AA54ED-ED88-4004-A309-F7B25795E742}" srcOrd="0" destOrd="0" presId="urn:microsoft.com/office/officeart/2008/layout/HexagonCluster"/>
    <dgm:cxn modelId="{73F5F77E-3D42-43A0-8BB2-0B27BE907567}" type="presParOf" srcId="{B23F9D6B-D5F1-424F-AB2F-A458E239C4D7}" destId="{37E2DEBB-9606-40E5-8094-98ABED4F1A92}" srcOrd="7" destOrd="0" presId="urn:microsoft.com/office/officeart/2008/layout/HexagonCluster"/>
    <dgm:cxn modelId="{C8A0B0C3-2926-45EE-92D1-9C71B9D25984}" type="presParOf" srcId="{37E2DEBB-9606-40E5-8094-98ABED4F1A92}" destId="{A029786C-AF2F-4299-92BB-CAC0E7A76D66}"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786DC-96DC-40DD-81EB-6709B475B145}" type="doc">
      <dgm:prSet loTypeId="urn:microsoft.com/office/officeart/2005/8/layout/venn1" loCatId="relationship" qsTypeId="urn:microsoft.com/office/officeart/2005/8/quickstyle/3d1" qsCatId="3D" csTypeId="urn:microsoft.com/office/officeart/2005/8/colors/colorful5" csCatId="colorful" phldr="1"/>
      <dgm:spPr/>
    </dgm:pt>
    <dgm:pt modelId="{59E44415-FF85-475B-BD33-EDFBF3A5F5BB}" type="pres">
      <dgm:prSet presAssocID="{FA0786DC-96DC-40DD-81EB-6709B475B145}" presName="compositeShape" presStyleCnt="0">
        <dgm:presLayoutVars>
          <dgm:chMax val="7"/>
          <dgm:dir/>
          <dgm:resizeHandles val="exact"/>
        </dgm:presLayoutVars>
      </dgm:prSet>
      <dgm:spPr/>
    </dgm:pt>
  </dgm:ptLst>
  <dgm:cxnLst>
    <dgm:cxn modelId="{343A35D4-3516-4398-B170-78C1E4C7E926}" type="presOf" srcId="{FA0786DC-96DC-40DD-81EB-6709B475B145}" destId="{59E44415-FF85-475B-BD33-EDFBF3A5F5B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F3AEAD-C148-47EF-8FA7-561B7AFA6049}" type="doc">
      <dgm:prSet loTypeId="urn:microsoft.com/office/officeart/2008/layout/BendingPictureBlocks" loCatId="picture" qsTypeId="urn:microsoft.com/office/officeart/2005/8/quickstyle/simple2" qsCatId="simple" csTypeId="urn:microsoft.com/office/officeart/2005/8/colors/accent3_1" csCatId="accent3" phldr="1"/>
      <dgm:spPr/>
      <dgm:t>
        <a:bodyPr/>
        <a:lstStyle/>
        <a:p>
          <a:endParaRPr lang="it-IT"/>
        </a:p>
      </dgm:t>
    </dgm:pt>
    <dgm:pt modelId="{B2D1C8F4-8F80-4D14-B469-5ECC4420DCB9}">
      <dgm:prSet phldrT="[Testo]" custT="1"/>
      <dgm:spPr/>
      <dgm:t>
        <a:bodyPr/>
        <a:lstStyle/>
        <a:p>
          <a:r>
            <a:rPr lang="it-IT" sz="1800" b="1" dirty="0" smtClean="0">
              <a:solidFill>
                <a:srgbClr val="FF0000"/>
              </a:solidFill>
              <a:latin typeface="AR CHRISTY" pitchFamily="2" charset="0"/>
            </a:rPr>
            <a:t>COOPERARE</a:t>
          </a:r>
          <a:endParaRPr lang="it-IT" sz="1800" b="1" dirty="0">
            <a:solidFill>
              <a:srgbClr val="FF0000"/>
            </a:solidFill>
            <a:latin typeface="AR CHRISTY" pitchFamily="2" charset="0"/>
          </a:endParaRPr>
        </a:p>
      </dgm:t>
    </dgm:pt>
    <dgm:pt modelId="{F60DCEAA-E813-48BE-8A4E-2886B02DBCB3}" type="parTrans" cxnId="{2D238CE2-8188-40C5-B000-A966AF961DFB}">
      <dgm:prSet/>
      <dgm:spPr/>
      <dgm:t>
        <a:bodyPr/>
        <a:lstStyle/>
        <a:p>
          <a:endParaRPr lang="it-IT"/>
        </a:p>
      </dgm:t>
    </dgm:pt>
    <dgm:pt modelId="{2B37E78F-F166-432A-8801-B906DCD6FFAE}" type="sibTrans" cxnId="{2D238CE2-8188-40C5-B000-A966AF961DFB}">
      <dgm:prSet/>
      <dgm:spPr/>
      <dgm:t>
        <a:bodyPr/>
        <a:lstStyle/>
        <a:p>
          <a:endParaRPr lang="it-IT"/>
        </a:p>
      </dgm:t>
    </dgm:pt>
    <dgm:pt modelId="{036F007B-14CE-435E-AB9C-54C89F950CC2}">
      <dgm:prSet phldrT="[Testo]"/>
      <dgm:spPr/>
      <dgm:t>
        <a:bodyPr/>
        <a:lstStyle/>
        <a:p>
          <a:r>
            <a:rPr lang="it-IT" b="1" dirty="0" smtClean="0">
              <a:solidFill>
                <a:schemeClr val="accent3"/>
              </a:solidFill>
              <a:latin typeface="AR CHRISTY" pitchFamily="2" charset="0"/>
            </a:rPr>
            <a:t>SOCIALIZZARE</a:t>
          </a:r>
          <a:endParaRPr lang="it-IT" b="1" dirty="0">
            <a:solidFill>
              <a:schemeClr val="accent3"/>
            </a:solidFill>
            <a:latin typeface="AR CHRISTY" pitchFamily="2" charset="0"/>
          </a:endParaRPr>
        </a:p>
      </dgm:t>
    </dgm:pt>
    <dgm:pt modelId="{DB75D31F-3259-41FE-9177-DDE1B2ADD911}" type="parTrans" cxnId="{025838DF-C5E7-4756-9945-9035CA9B0B84}">
      <dgm:prSet/>
      <dgm:spPr/>
      <dgm:t>
        <a:bodyPr/>
        <a:lstStyle/>
        <a:p>
          <a:endParaRPr lang="it-IT"/>
        </a:p>
      </dgm:t>
    </dgm:pt>
    <dgm:pt modelId="{07A0F8EB-3BFA-4116-A49B-AB120CBCBA18}" type="sibTrans" cxnId="{025838DF-C5E7-4756-9945-9035CA9B0B84}">
      <dgm:prSet/>
      <dgm:spPr/>
      <dgm:t>
        <a:bodyPr/>
        <a:lstStyle/>
        <a:p>
          <a:endParaRPr lang="it-IT"/>
        </a:p>
      </dgm:t>
    </dgm:pt>
    <dgm:pt modelId="{F2F5949C-FDD0-44DC-90C9-0CDB9DD64570}">
      <dgm:prSet phldrT="[Testo]" custT="1"/>
      <dgm:spPr/>
      <dgm:t>
        <a:bodyPr/>
        <a:lstStyle/>
        <a:p>
          <a:r>
            <a:rPr lang="it-IT" sz="1600" b="1" dirty="0" smtClean="0">
              <a:solidFill>
                <a:srgbClr val="CE3A5D"/>
              </a:solidFill>
              <a:latin typeface="AR CHRISTY" pitchFamily="2" charset="0"/>
            </a:rPr>
            <a:t>CONDIVIDERE</a:t>
          </a:r>
          <a:endParaRPr lang="it-IT" sz="1600" b="1" dirty="0">
            <a:solidFill>
              <a:srgbClr val="CE3A5D"/>
            </a:solidFill>
            <a:latin typeface="AR CHRISTY" pitchFamily="2" charset="0"/>
          </a:endParaRPr>
        </a:p>
      </dgm:t>
    </dgm:pt>
    <dgm:pt modelId="{48B85F5E-AD75-49B8-B4B5-9D14B5979E42}" type="parTrans" cxnId="{E602BF9C-5FF9-400D-9213-55F46673CD0F}">
      <dgm:prSet/>
      <dgm:spPr/>
      <dgm:t>
        <a:bodyPr/>
        <a:lstStyle/>
        <a:p>
          <a:endParaRPr lang="it-IT"/>
        </a:p>
      </dgm:t>
    </dgm:pt>
    <dgm:pt modelId="{C8E09D70-F557-4D91-B1E4-4E2FFC6F0D63}" type="sibTrans" cxnId="{E602BF9C-5FF9-400D-9213-55F46673CD0F}">
      <dgm:prSet/>
      <dgm:spPr/>
      <dgm:t>
        <a:bodyPr/>
        <a:lstStyle/>
        <a:p>
          <a:endParaRPr lang="it-IT"/>
        </a:p>
      </dgm:t>
    </dgm:pt>
    <dgm:pt modelId="{4BAA2087-CBDA-4FCE-AAE9-5DFCA3010126}">
      <dgm:prSet phldrT="[Testo]" custT="1"/>
      <dgm:spPr/>
      <dgm:t>
        <a:bodyPr/>
        <a:lstStyle/>
        <a:p>
          <a:r>
            <a:rPr lang="it-IT" sz="1400" b="1" dirty="0" smtClean="0">
              <a:solidFill>
                <a:srgbClr val="006699"/>
              </a:solidFill>
              <a:latin typeface="AR CHRISTY" pitchFamily="2" charset="0"/>
            </a:rPr>
            <a:t>COLLABORARE</a:t>
          </a:r>
          <a:endParaRPr lang="it-IT" sz="1400" b="1" dirty="0">
            <a:solidFill>
              <a:srgbClr val="006699"/>
            </a:solidFill>
            <a:latin typeface="AR CHRISTY" pitchFamily="2" charset="0"/>
          </a:endParaRPr>
        </a:p>
      </dgm:t>
    </dgm:pt>
    <dgm:pt modelId="{61FF6A5D-00E0-47DB-8471-4F1F7AD0ABE5}" type="parTrans" cxnId="{7C029798-6AD9-4F1B-B643-65E835465268}">
      <dgm:prSet/>
      <dgm:spPr/>
      <dgm:t>
        <a:bodyPr/>
        <a:lstStyle/>
        <a:p>
          <a:endParaRPr lang="it-IT"/>
        </a:p>
      </dgm:t>
    </dgm:pt>
    <dgm:pt modelId="{6D37B5BC-1441-4943-BF0A-026DD4C46ED3}" type="sibTrans" cxnId="{7C029798-6AD9-4F1B-B643-65E835465268}">
      <dgm:prSet/>
      <dgm:spPr/>
      <dgm:t>
        <a:bodyPr/>
        <a:lstStyle/>
        <a:p>
          <a:endParaRPr lang="it-IT"/>
        </a:p>
      </dgm:t>
    </dgm:pt>
    <dgm:pt modelId="{2302FBD3-C34C-4616-A1A4-00EC57E38764}" type="pres">
      <dgm:prSet presAssocID="{FAF3AEAD-C148-47EF-8FA7-561B7AFA6049}" presName="Name0" presStyleCnt="0">
        <dgm:presLayoutVars>
          <dgm:dir/>
          <dgm:resizeHandles/>
        </dgm:presLayoutVars>
      </dgm:prSet>
      <dgm:spPr/>
      <dgm:t>
        <a:bodyPr/>
        <a:lstStyle/>
        <a:p>
          <a:endParaRPr lang="it-IT"/>
        </a:p>
      </dgm:t>
    </dgm:pt>
    <dgm:pt modelId="{6CF40E7A-745C-436A-8D25-0D3DB1F657E6}" type="pres">
      <dgm:prSet presAssocID="{B2D1C8F4-8F80-4D14-B469-5ECC4420DCB9}" presName="composite" presStyleCnt="0"/>
      <dgm:spPr/>
    </dgm:pt>
    <dgm:pt modelId="{72770F23-1E94-4F40-94A2-D4BF668726D6}" type="pres">
      <dgm:prSet presAssocID="{B2D1C8F4-8F80-4D14-B469-5ECC4420DCB9}" presName="rect1" presStyleLbl="bgImgPlace1" presStyleIdx="0" presStyleCnt="4" custAng="1567987" custLinFactX="29978" custLinFactNeighborX="100000" custLinFactNeighborY="8093"/>
      <dgm:spPr>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40000" contrast="-20000"/>
                    </a14:imgEffect>
                  </a14:imgLayer>
                </a14:imgProps>
              </a:ext>
              <a:ext uri="{28A0092B-C50C-407E-A947-70E740481C1C}">
                <a14:useLocalDpi xmlns:a14="http://schemas.microsoft.com/office/drawing/2010/main" val="0"/>
              </a:ext>
            </a:extLst>
          </a:blip>
          <a:srcRect/>
          <a:stretch>
            <a:fillRect l="-6000" r="-6000"/>
          </a:stretch>
        </a:blipFill>
      </dgm:spPr>
      <dgm:t>
        <a:bodyPr/>
        <a:lstStyle/>
        <a:p>
          <a:endParaRPr lang="it-IT"/>
        </a:p>
      </dgm:t>
    </dgm:pt>
    <dgm:pt modelId="{9E1FEFD4-183A-4348-BD45-5AC42CC6A829}" type="pres">
      <dgm:prSet presAssocID="{B2D1C8F4-8F80-4D14-B469-5ECC4420DCB9}" presName="rect2" presStyleLbl="node1" presStyleIdx="0" presStyleCnt="4" custAng="624259" custLinFactX="100000" custLinFactNeighborX="117318" custLinFactNeighborY="-8213">
        <dgm:presLayoutVars>
          <dgm:bulletEnabled val="1"/>
        </dgm:presLayoutVars>
      </dgm:prSet>
      <dgm:spPr/>
      <dgm:t>
        <a:bodyPr/>
        <a:lstStyle/>
        <a:p>
          <a:endParaRPr lang="it-IT"/>
        </a:p>
      </dgm:t>
    </dgm:pt>
    <dgm:pt modelId="{E1DB4E05-C609-4E64-A5DB-BABE336C848A}" type="pres">
      <dgm:prSet presAssocID="{2B37E78F-F166-432A-8801-B906DCD6FFAE}" presName="sibTrans" presStyleCnt="0"/>
      <dgm:spPr/>
    </dgm:pt>
    <dgm:pt modelId="{E4257899-0555-4129-B7C2-23E701AC0A29}" type="pres">
      <dgm:prSet presAssocID="{036F007B-14CE-435E-AB9C-54C89F950CC2}" presName="composite" presStyleCnt="0"/>
      <dgm:spPr/>
    </dgm:pt>
    <dgm:pt modelId="{A18A5A47-8A0E-44CB-A257-D6F96647B7FE}" type="pres">
      <dgm:prSet presAssocID="{036F007B-14CE-435E-AB9C-54C89F950CC2}" presName="rect1" presStyleLbl="bgImgPlace1" presStyleIdx="1" presStyleCnt="4" custAng="20944165" custLinFactY="27697" custLinFactNeighborX="-9395" custLinFactNeighborY="100000"/>
      <dgm:spPr>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t="-27000" b="-27000"/>
          </a:stretch>
        </a:blipFill>
      </dgm:spPr>
      <dgm:t>
        <a:bodyPr/>
        <a:lstStyle/>
        <a:p>
          <a:endParaRPr lang="it-IT"/>
        </a:p>
      </dgm:t>
    </dgm:pt>
    <dgm:pt modelId="{1BA28013-30B8-423F-A437-4700BA5FF84E}" type="pres">
      <dgm:prSet presAssocID="{036F007B-14CE-435E-AB9C-54C89F950CC2}" presName="rect2" presStyleLbl="node1" presStyleIdx="1" presStyleCnt="4" custAng="1485541" custLinFactY="4813" custLinFactNeighborX="-12787" custLinFactNeighborY="100000">
        <dgm:presLayoutVars>
          <dgm:bulletEnabled val="1"/>
        </dgm:presLayoutVars>
      </dgm:prSet>
      <dgm:spPr/>
      <dgm:t>
        <a:bodyPr/>
        <a:lstStyle/>
        <a:p>
          <a:endParaRPr lang="it-IT"/>
        </a:p>
      </dgm:t>
    </dgm:pt>
    <dgm:pt modelId="{DB71D2E3-0AFE-4357-ACBE-FF9DDAE80CC5}" type="pres">
      <dgm:prSet presAssocID="{07A0F8EB-3BFA-4116-A49B-AB120CBCBA18}" presName="sibTrans" presStyleCnt="0"/>
      <dgm:spPr/>
    </dgm:pt>
    <dgm:pt modelId="{FBEB07A3-2287-4FED-BF9A-6138D2348409}" type="pres">
      <dgm:prSet presAssocID="{F2F5949C-FDD0-44DC-90C9-0CDB9DD64570}" presName="composite" presStyleCnt="0"/>
      <dgm:spPr/>
    </dgm:pt>
    <dgm:pt modelId="{F8F28B58-BD78-4C0B-8654-DAAFF7A3B60F}" type="pres">
      <dgm:prSet presAssocID="{F2F5949C-FDD0-44DC-90C9-0CDB9DD64570}" presName="rect1" presStyleLbl="bgImgPlace1" presStyleIdx="2" presStyleCnt="4" custAng="20280010" custLinFactNeighborX="-27051" custLinFactNeighborY="10771"/>
      <dgm:spPr>
        <a:blipFill>
          <a:blip xmlns:r="http://schemas.openxmlformats.org/officeDocument/2006/relationships"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l="-6000" r="-6000"/>
          </a:stretch>
        </a:blipFill>
      </dgm:spPr>
      <dgm:t>
        <a:bodyPr/>
        <a:lstStyle/>
        <a:p>
          <a:endParaRPr lang="it-IT"/>
        </a:p>
      </dgm:t>
    </dgm:pt>
    <dgm:pt modelId="{D8F35817-44F2-4428-ABDF-785044FA49E7}" type="pres">
      <dgm:prSet presAssocID="{F2F5949C-FDD0-44DC-90C9-0CDB9DD64570}" presName="rect2" presStyleLbl="node1" presStyleIdx="2" presStyleCnt="4" custAng="880529" custLinFactX="91443" custLinFactNeighborX="100000" custLinFactNeighborY="-20392">
        <dgm:presLayoutVars>
          <dgm:bulletEnabled val="1"/>
        </dgm:presLayoutVars>
      </dgm:prSet>
      <dgm:spPr/>
      <dgm:t>
        <a:bodyPr/>
        <a:lstStyle/>
        <a:p>
          <a:endParaRPr lang="it-IT"/>
        </a:p>
      </dgm:t>
    </dgm:pt>
    <dgm:pt modelId="{D29FB38F-7031-4334-A065-80B3E1D28071}" type="pres">
      <dgm:prSet presAssocID="{C8E09D70-F557-4D91-B1E4-4E2FFC6F0D63}" presName="sibTrans" presStyleCnt="0"/>
      <dgm:spPr/>
    </dgm:pt>
    <dgm:pt modelId="{77E83974-0475-4894-A7BB-D1445E9E8AF7}" type="pres">
      <dgm:prSet presAssocID="{4BAA2087-CBDA-4FCE-AAE9-5DFCA3010126}" presName="composite" presStyleCnt="0"/>
      <dgm:spPr/>
    </dgm:pt>
    <dgm:pt modelId="{8124DB99-AF4E-468D-AE8A-578315A7394B}" type="pres">
      <dgm:prSet presAssocID="{4BAA2087-CBDA-4FCE-AAE9-5DFCA3010126}" presName="rect1" presStyleLbl="bgImgPlace1" presStyleIdx="3" presStyleCnt="4" custAng="20594838" custLinFactX="-83901" custLinFactY="-32787" custLinFactNeighborX="-100000" custLinFactNeighborY="-100000"/>
      <dgm:spPr>
        <a:blipFill>
          <a:blip xmlns:r="http://schemas.openxmlformats.org/officeDocument/2006/relationships"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t="-4000" b="-4000"/>
          </a:stretch>
        </a:blipFill>
      </dgm:spPr>
      <dgm:t>
        <a:bodyPr/>
        <a:lstStyle/>
        <a:p>
          <a:endParaRPr lang="it-IT"/>
        </a:p>
      </dgm:t>
    </dgm:pt>
    <dgm:pt modelId="{0B9961B2-75AB-4907-9698-FB6128773145}" type="pres">
      <dgm:prSet presAssocID="{4BAA2087-CBDA-4FCE-AAE9-5DFCA3010126}" presName="rect2" presStyleLbl="node1" presStyleIdx="3" presStyleCnt="4" custLinFactX="-68502" custLinFactY="-29156" custLinFactNeighborX="-100000" custLinFactNeighborY="-100000">
        <dgm:presLayoutVars>
          <dgm:bulletEnabled val="1"/>
        </dgm:presLayoutVars>
      </dgm:prSet>
      <dgm:spPr/>
      <dgm:t>
        <a:bodyPr/>
        <a:lstStyle/>
        <a:p>
          <a:endParaRPr lang="it-IT"/>
        </a:p>
      </dgm:t>
    </dgm:pt>
  </dgm:ptLst>
  <dgm:cxnLst>
    <dgm:cxn modelId="{E602BF9C-5FF9-400D-9213-55F46673CD0F}" srcId="{FAF3AEAD-C148-47EF-8FA7-561B7AFA6049}" destId="{F2F5949C-FDD0-44DC-90C9-0CDB9DD64570}" srcOrd="2" destOrd="0" parTransId="{48B85F5E-AD75-49B8-B4B5-9D14B5979E42}" sibTransId="{C8E09D70-F557-4D91-B1E4-4E2FFC6F0D63}"/>
    <dgm:cxn modelId="{518EBA4F-6A88-41E1-8C86-F746536F40A4}" type="presOf" srcId="{4BAA2087-CBDA-4FCE-AAE9-5DFCA3010126}" destId="{0B9961B2-75AB-4907-9698-FB6128773145}" srcOrd="0" destOrd="0" presId="urn:microsoft.com/office/officeart/2008/layout/BendingPictureBlocks"/>
    <dgm:cxn modelId="{4B5AE519-677E-4708-AC22-E76CE0482B91}" type="presOf" srcId="{B2D1C8F4-8F80-4D14-B469-5ECC4420DCB9}" destId="{9E1FEFD4-183A-4348-BD45-5AC42CC6A829}" srcOrd="0" destOrd="0" presId="urn:microsoft.com/office/officeart/2008/layout/BendingPictureBlocks"/>
    <dgm:cxn modelId="{025838DF-C5E7-4756-9945-9035CA9B0B84}" srcId="{FAF3AEAD-C148-47EF-8FA7-561B7AFA6049}" destId="{036F007B-14CE-435E-AB9C-54C89F950CC2}" srcOrd="1" destOrd="0" parTransId="{DB75D31F-3259-41FE-9177-DDE1B2ADD911}" sibTransId="{07A0F8EB-3BFA-4116-A49B-AB120CBCBA18}"/>
    <dgm:cxn modelId="{7C029798-6AD9-4F1B-B643-65E835465268}" srcId="{FAF3AEAD-C148-47EF-8FA7-561B7AFA6049}" destId="{4BAA2087-CBDA-4FCE-AAE9-5DFCA3010126}" srcOrd="3" destOrd="0" parTransId="{61FF6A5D-00E0-47DB-8471-4F1F7AD0ABE5}" sibTransId="{6D37B5BC-1441-4943-BF0A-026DD4C46ED3}"/>
    <dgm:cxn modelId="{2D238CE2-8188-40C5-B000-A966AF961DFB}" srcId="{FAF3AEAD-C148-47EF-8FA7-561B7AFA6049}" destId="{B2D1C8F4-8F80-4D14-B469-5ECC4420DCB9}" srcOrd="0" destOrd="0" parTransId="{F60DCEAA-E813-48BE-8A4E-2886B02DBCB3}" sibTransId="{2B37E78F-F166-432A-8801-B906DCD6FFAE}"/>
    <dgm:cxn modelId="{D35215BC-755E-4C64-9661-619A60F306A3}" type="presOf" srcId="{FAF3AEAD-C148-47EF-8FA7-561B7AFA6049}" destId="{2302FBD3-C34C-4616-A1A4-00EC57E38764}" srcOrd="0" destOrd="0" presId="urn:microsoft.com/office/officeart/2008/layout/BendingPictureBlocks"/>
    <dgm:cxn modelId="{C071B5E9-1314-4E25-95F7-2AFAB4BD2BAF}" type="presOf" srcId="{036F007B-14CE-435E-AB9C-54C89F950CC2}" destId="{1BA28013-30B8-423F-A437-4700BA5FF84E}" srcOrd="0" destOrd="0" presId="urn:microsoft.com/office/officeart/2008/layout/BendingPictureBlocks"/>
    <dgm:cxn modelId="{03F2909F-3250-4AA4-847C-2DE42202CAFD}" type="presOf" srcId="{F2F5949C-FDD0-44DC-90C9-0CDB9DD64570}" destId="{D8F35817-44F2-4428-ABDF-785044FA49E7}" srcOrd="0" destOrd="0" presId="urn:microsoft.com/office/officeart/2008/layout/BendingPictureBlocks"/>
    <dgm:cxn modelId="{59676702-EF66-46D8-AD4A-AF3847B157C8}" type="presParOf" srcId="{2302FBD3-C34C-4616-A1A4-00EC57E38764}" destId="{6CF40E7A-745C-436A-8D25-0D3DB1F657E6}" srcOrd="0" destOrd="0" presId="urn:microsoft.com/office/officeart/2008/layout/BendingPictureBlocks"/>
    <dgm:cxn modelId="{75E13A98-DBD8-49D1-B948-7EC1715F2A78}" type="presParOf" srcId="{6CF40E7A-745C-436A-8D25-0D3DB1F657E6}" destId="{72770F23-1E94-4F40-94A2-D4BF668726D6}" srcOrd="0" destOrd="0" presId="urn:microsoft.com/office/officeart/2008/layout/BendingPictureBlocks"/>
    <dgm:cxn modelId="{34F54267-AC9B-4C54-A0BD-2C541007C769}" type="presParOf" srcId="{6CF40E7A-745C-436A-8D25-0D3DB1F657E6}" destId="{9E1FEFD4-183A-4348-BD45-5AC42CC6A829}" srcOrd="1" destOrd="0" presId="urn:microsoft.com/office/officeart/2008/layout/BendingPictureBlocks"/>
    <dgm:cxn modelId="{9B0136DA-10B7-4DB6-8E1A-91E0760F37BB}" type="presParOf" srcId="{2302FBD3-C34C-4616-A1A4-00EC57E38764}" destId="{E1DB4E05-C609-4E64-A5DB-BABE336C848A}" srcOrd="1" destOrd="0" presId="urn:microsoft.com/office/officeart/2008/layout/BendingPictureBlocks"/>
    <dgm:cxn modelId="{86703C63-BD27-4DE1-8750-5A58F2AB1F21}" type="presParOf" srcId="{2302FBD3-C34C-4616-A1A4-00EC57E38764}" destId="{E4257899-0555-4129-B7C2-23E701AC0A29}" srcOrd="2" destOrd="0" presId="urn:microsoft.com/office/officeart/2008/layout/BendingPictureBlocks"/>
    <dgm:cxn modelId="{A695E3B6-A4AA-4F59-B9CF-A046C2C1308B}" type="presParOf" srcId="{E4257899-0555-4129-B7C2-23E701AC0A29}" destId="{A18A5A47-8A0E-44CB-A257-D6F96647B7FE}" srcOrd="0" destOrd="0" presId="urn:microsoft.com/office/officeart/2008/layout/BendingPictureBlocks"/>
    <dgm:cxn modelId="{A60785E8-3787-4C89-956D-A63917D6E9BC}" type="presParOf" srcId="{E4257899-0555-4129-B7C2-23E701AC0A29}" destId="{1BA28013-30B8-423F-A437-4700BA5FF84E}" srcOrd="1" destOrd="0" presId="urn:microsoft.com/office/officeart/2008/layout/BendingPictureBlocks"/>
    <dgm:cxn modelId="{E039D826-4BDE-4141-AD63-D1DDF9658C9B}" type="presParOf" srcId="{2302FBD3-C34C-4616-A1A4-00EC57E38764}" destId="{DB71D2E3-0AFE-4357-ACBE-FF9DDAE80CC5}" srcOrd="3" destOrd="0" presId="urn:microsoft.com/office/officeart/2008/layout/BendingPictureBlocks"/>
    <dgm:cxn modelId="{784FAF67-0797-4DDE-A01A-4A18825A2138}" type="presParOf" srcId="{2302FBD3-C34C-4616-A1A4-00EC57E38764}" destId="{FBEB07A3-2287-4FED-BF9A-6138D2348409}" srcOrd="4" destOrd="0" presId="urn:microsoft.com/office/officeart/2008/layout/BendingPictureBlocks"/>
    <dgm:cxn modelId="{2E30A9F9-F497-4B56-BA57-CFCD87F3CAEE}" type="presParOf" srcId="{FBEB07A3-2287-4FED-BF9A-6138D2348409}" destId="{F8F28B58-BD78-4C0B-8654-DAAFF7A3B60F}" srcOrd="0" destOrd="0" presId="urn:microsoft.com/office/officeart/2008/layout/BendingPictureBlocks"/>
    <dgm:cxn modelId="{22CBCCAA-0FDB-4FFB-AE76-4D91921D9D9B}" type="presParOf" srcId="{FBEB07A3-2287-4FED-BF9A-6138D2348409}" destId="{D8F35817-44F2-4428-ABDF-785044FA49E7}" srcOrd="1" destOrd="0" presId="urn:microsoft.com/office/officeart/2008/layout/BendingPictureBlocks"/>
    <dgm:cxn modelId="{F73FAD00-C20D-4E70-AF1E-7AC8193016EF}" type="presParOf" srcId="{2302FBD3-C34C-4616-A1A4-00EC57E38764}" destId="{D29FB38F-7031-4334-A065-80B3E1D28071}" srcOrd="5" destOrd="0" presId="urn:microsoft.com/office/officeart/2008/layout/BendingPictureBlocks"/>
    <dgm:cxn modelId="{C2D9B470-2C2A-412F-8EF6-2FDAC6404ADC}" type="presParOf" srcId="{2302FBD3-C34C-4616-A1A4-00EC57E38764}" destId="{77E83974-0475-4894-A7BB-D1445E9E8AF7}" srcOrd="6" destOrd="0" presId="urn:microsoft.com/office/officeart/2008/layout/BendingPictureBlocks"/>
    <dgm:cxn modelId="{D49D28E3-9308-4674-8FC4-008459E2675D}" type="presParOf" srcId="{77E83974-0475-4894-A7BB-D1445E9E8AF7}" destId="{8124DB99-AF4E-468D-AE8A-578315A7394B}" srcOrd="0" destOrd="0" presId="urn:microsoft.com/office/officeart/2008/layout/BendingPictureBlocks"/>
    <dgm:cxn modelId="{7D432BDE-BC73-479D-AFDB-402FA317655E}" type="presParOf" srcId="{77E83974-0475-4894-A7BB-D1445E9E8AF7}" destId="{0B9961B2-75AB-4907-9698-FB6128773145}" srcOrd="1" destOrd="0" presId="urn:microsoft.com/office/officeart/2008/layout/Bend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EC725-C7C2-4F88-AAF1-BAE2FFF8DCF8}">
      <dsp:nvSpPr>
        <dsp:cNvPr id="0" name=""/>
        <dsp:cNvSpPr/>
      </dsp:nvSpPr>
      <dsp:spPr>
        <a:xfrm>
          <a:off x="1872202" y="2605985"/>
          <a:ext cx="2134317" cy="1840559"/>
        </a:xfrm>
        <a:prstGeom prst="hexagon">
          <a:avLst>
            <a:gd name="adj" fmla="val 25000"/>
            <a:gd name="vf" fmla="val 115470"/>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r>
            <a:rPr lang="it-IT" sz="2800" kern="1200" dirty="0" smtClean="0">
              <a:solidFill>
                <a:srgbClr val="FF66CC"/>
              </a:solidFill>
              <a:latin typeface="Rockwell" pitchFamily="18" charset="0"/>
            </a:rPr>
            <a:t>PROGETTARE</a:t>
          </a:r>
          <a:endParaRPr lang="it-IT" sz="2800" kern="1200" dirty="0">
            <a:solidFill>
              <a:srgbClr val="FF66CC"/>
            </a:solidFill>
            <a:latin typeface="Rockwell" pitchFamily="18" charset="0"/>
          </a:endParaRPr>
        </a:p>
      </dsp:txBody>
      <dsp:txXfrm>
        <a:off x="2203442" y="2891634"/>
        <a:ext cx="1471837" cy="1269261"/>
      </dsp:txXfrm>
    </dsp:sp>
    <dsp:sp modelId="{958FE86E-F8A7-4F98-8E17-78A5B223BAE5}">
      <dsp:nvSpPr>
        <dsp:cNvPr id="0" name=""/>
        <dsp:cNvSpPr/>
      </dsp:nvSpPr>
      <dsp:spPr>
        <a:xfrm>
          <a:off x="1584175" y="4118148"/>
          <a:ext cx="249378" cy="215237"/>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p3d extrusionH="12700" prstMaterial="flat">
          <a:bevelT w="50800" h="50800"/>
        </a:sp3d>
      </dsp:spPr>
      <dsp:style>
        <a:lnRef idx="1">
          <a:scrgbClr r="0" g="0" b="0"/>
        </a:lnRef>
        <a:fillRef idx="1">
          <a:scrgbClr r="0" g="0" b="0"/>
        </a:fillRef>
        <a:effectRef idx="2">
          <a:scrgbClr r="0" g="0" b="0"/>
        </a:effectRef>
        <a:fontRef idx="minor"/>
      </dsp:style>
    </dsp:sp>
    <dsp:sp modelId="{699050F1-9686-42FC-B7CE-6E85065E17B4}">
      <dsp:nvSpPr>
        <dsp:cNvPr id="0" name=""/>
        <dsp:cNvSpPr/>
      </dsp:nvSpPr>
      <dsp:spPr>
        <a:xfrm>
          <a:off x="216014" y="1597877"/>
          <a:ext cx="2134317" cy="1840559"/>
        </a:xfrm>
        <a:prstGeom prst="hexagon">
          <a:avLst>
            <a:gd name="adj" fmla="val 25000"/>
            <a:gd name="vf" fmla="val 115470"/>
          </a:avLst>
        </a:prstGeom>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a:stretch>
            <a:fillRect l="-7000" r="-7000"/>
          </a:stretch>
        </a:blipFill>
        <a:ln w="57150" cap="flat" cmpd="sng" algn="ctr">
          <a:solidFill>
            <a:schemeClr val="accent3"/>
          </a:solidFill>
          <a:prstDash val="solid"/>
        </a:ln>
        <a:effectLst/>
        <a:sp3d z="-60000" extrusionH="63500"/>
      </dsp:spPr>
      <dsp:style>
        <a:lnRef idx="2">
          <a:schemeClr val="accent3"/>
        </a:lnRef>
        <a:fillRef idx="1">
          <a:schemeClr val="lt1"/>
        </a:fillRef>
        <a:effectRef idx="0">
          <a:schemeClr val="accent3"/>
        </a:effectRef>
        <a:fontRef idx="minor">
          <a:schemeClr val="dk1"/>
        </a:fontRef>
      </dsp:style>
    </dsp:sp>
    <dsp:sp modelId="{8D8171B2-85E1-41CB-8634-1AECC92C35FF}">
      <dsp:nvSpPr>
        <dsp:cNvPr id="0" name=""/>
        <dsp:cNvSpPr/>
      </dsp:nvSpPr>
      <dsp:spPr>
        <a:xfrm>
          <a:off x="72008" y="3542085"/>
          <a:ext cx="249378" cy="215237"/>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p3d extrusionH="12700" prstMaterial="flat">
          <a:bevelT w="50800" h="50800"/>
        </a:sp3d>
      </dsp:spPr>
      <dsp:style>
        <a:lnRef idx="1">
          <a:scrgbClr r="0" g="0" b="0"/>
        </a:lnRef>
        <a:fillRef idx="1">
          <a:scrgbClr r="0" g="0" b="0"/>
        </a:fillRef>
        <a:effectRef idx="2">
          <a:scrgbClr r="0" g="0" b="0"/>
        </a:effectRef>
        <a:fontRef idx="minor"/>
      </dsp:style>
    </dsp:sp>
    <dsp:sp modelId="{DC75FDA6-B57F-496A-AE6D-1B537ED38318}">
      <dsp:nvSpPr>
        <dsp:cNvPr id="0" name=""/>
        <dsp:cNvSpPr/>
      </dsp:nvSpPr>
      <dsp:spPr>
        <a:xfrm>
          <a:off x="3528392" y="733771"/>
          <a:ext cx="2134317" cy="1840559"/>
        </a:xfrm>
        <a:prstGeom prst="hexagon">
          <a:avLst>
            <a:gd name="adj" fmla="val 25000"/>
            <a:gd name="vf" fmla="val 115470"/>
          </a:avLst>
        </a:prstGeom>
        <a:solidFill>
          <a:schemeClr val="accent3">
            <a:shade val="80000"/>
            <a:hueOff val="-771735"/>
            <a:satOff val="0"/>
            <a:lumOff val="33875"/>
            <a:alphaOff val="0"/>
          </a:schemeClr>
        </a:solidFill>
        <a:ln w="12700" cap="flat" cmpd="sng" algn="ctr">
          <a:solidFill>
            <a:schemeClr val="accent3">
              <a:shade val="80000"/>
              <a:hueOff val="-771735"/>
              <a:satOff val="0"/>
              <a:lumOff val="33875"/>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it-IT" sz="2400" kern="1200" dirty="0" smtClean="0">
              <a:solidFill>
                <a:srgbClr val="FF0000"/>
              </a:solidFill>
              <a:latin typeface="Rockwell" pitchFamily="18" charset="0"/>
            </a:rPr>
            <a:t>METTERSI IN GIOCO</a:t>
          </a:r>
          <a:endParaRPr lang="it-IT" sz="2400" kern="1200" dirty="0">
            <a:solidFill>
              <a:srgbClr val="FF0000"/>
            </a:solidFill>
            <a:latin typeface="Rockwell" pitchFamily="18" charset="0"/>
          </a:endParaRPr>
        </a:p>
      </dsp:txBody>
      <dsp:txXfrm>
        <a:off x="3859632" y="1019420"/>
        <a:ext cx="1471837" cy="1269261"/>
      </dsp:txXfrm>
    </dsp:sp>
    <dsp:sp modelId="{C0598C42-A496-4172-A4E2-8DDB0946831A}">
      <dsp:nvSpPr>
        <dsp:cNvPr id="0" name=""/>
        <dsp:cNvSpPr/>
      </dsp:nvSpPr>
      <dsp:spPr>
        <a:xfrm>
          <a:off x="3024337" y="1885901"/>
          <a:ext cx="249378" cy="215237"/>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p3d extrusionH="12700" prstMaterial="flat">
          <a:bevelT w="50800" h="50800"/>
        </a:sp3d>
      </dsp:spPr>
      <dsp:style>
        <a:lnRef idx="1">
          <a:scrgbClr r="0" g="0" b="0"/>
        </a:lnRef>
        <a:fillRef idx="1">
          <a:scrgbClr r="0" g="0" b="0"/>
        </a:fillRef>
        <a:effectRef idx="2">
          <a:scrgbClr r="0" g="0" b="0"/>
        </a:effectRef>
        <a:fontRef idx="minor"/>
      </dsp:style>
    </dsp:sp>
    <dsp:sp modelId="{69AA54ED-ED88-4004-A309-F7B25795E742}">
      <dsp:nvSpPr>
        <dsp:cNvPr id="0" name=""/>
        <dsp:cNvSpPr/>
      </dsp:nvSpPr>
      <dsp:spPr>
        <a:xfrm>
          <a:off x="5184580" y="1741879"/>
          <a:ext cx="2134317" cy="1840559"/>
        </a:xfrm>
        <a:prstGeom prst="hexagon">
          <a:avLst>
            <a:gd name="adj" fmla="val 25000"/>
            <a:gd name="vf" fmla="val 115470"/>
          </a:avLst>
        </a:prstGeom>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t="-27000" b="-27000"/>
          </a:stretch>
        </a:blipFill>
        <a:ln w="12700" cap="flat" cmpd="sng" algn="ctr">
          <a:solidFill>
            <a:schemeClr val="accent3">
              <a:shade val="80000"/>
              <a:hueOff val="-771735"/>
              <a:satOff val="0"/>
              <a:lumOff val="3387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A029786C-AF2F-4299-92BB-CAC0E7A76D66}">
      <dsp:nvSpPr>
        <dsp:cNvPr id="0" name=""/>
        <dsp:cNvSpPr/>
      </dsp:nvSpPr>
      <dsp:spPr>
        <a:xfrm>
          <a:off x="4464496" y="2966021"/>
          <a:ext cx="249378" cy="215237"/>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p3d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70F23-1E94-4F40-94A2-D4BF668726D6}">
      <dsp:nvSpPr>
        <dsp:cNvPr id="0" name=""/>
        <dsp:cNvSpPr/>
      </dsp:nvSpPr>
      <dsp:spPr>
        <a:xfrm rot="1567987">
          <a:off x="4198692" y="611007"/>
          <a:ext cx="2313176" cy="1945546"/>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40000" contrast="-20000"/>
                    </a14:imgEffect>
                  </a14:imgLayer>
                </a14:imgProps>
              </a:ext>
              <a:ext uri="{28A0092B-C50C-407E-A947-70E740481C1C}">
                <a14:useLocalDpi xmlns:a14="http://schemas.microsoft.com/office/drawing/2010/main" val="0"/>
              </a:ext>
            </a:extLst>
          </a:blip>
          <a:srcRect/>
          <a:stretch>
            <a:fillRect l="-6000" r="-6000"/>
          </a:stretch>
        </a:blip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dsp:style>
    </dsp:sp>
    <dsp:sp modelId="{9E1FEFD4-183A-4348-BD45-5AC42CC6A829}">
      <dsp:nvSpPr>
        <dsp:cNvPr id="0" name=""/>
        <dsp:cNvSpPr/>
      </dsp:nvSpPr>
      <dsp:spPr>
        <a:xfrm rot="624259">
          <a:off x="3054758" y="1168464"/>
          <a:ext cx="1253658" cy="1253658"/>
        </a:xfrm>
        <a:prstGeom prst="rect">
          <a:avLst/>
        </a:prstGeom>
        <a:solidFill>
          <a:schemeClr val="lt1">
            <a:hueOff val="0"/>
            <a:satOff val="0"/>
            <a:lumOff val="0"/>
            <a:alphaOff val="0"/>
          </a:schemeClr>
        </a:solid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rgbClr val="FF0000"/>
              </a:solidFill>
              <a:latin typeface="AR CHRISTY" pitchFamily="2" charset="0"/>
            </a:rPr>
            <a:t>COOPERARE</a:t>
          </a:r>
          <a:endParaRPr lang="it-IT" sz="1800" b="1" kern="1200" dirty="0">
            <a:solidFill>
              <a:srgbClr val="FF0000"/>
            </a:solidFill>
            <a:latin typeface="AR CHRISTY" pitchFamily="2" charset="0"/>
          </a:endParaRPr>
        </a:p>
      </dsp:txBody>
      <dsp:txXfrm>
        <a:off x="3054758" y="1168464"/>
        <a:ext cx="1253658" cy="1253658"/>
      </dsp:txXfrm>
    </dsp:sp>
    <dsp:sp modelId="{A18A5A47-8A0E-44CB-A257-D6F96647B7FE}">
      <dsp:nvSpPr>
        <dsp:cNvPr id="0" name=""/>
        <dsp:cNvSpPr/>
      </dsp:nvSpPr>
      <dsp:spPr>
        <a:xfrm rot="20944165">
          <a:off x="4555969" y="2937958"/>
          <a:ext cx="2313176" cy="1945546"/>
        </a:xfrm>
        <a:prstGeom prst="rect">
          <a:avLst/>
        </a:prstGeom>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t="-27000" b="-27000"/>
          </a:stretch>
        </a:blip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dsp:style>
    </dsp:sp>
    <dsp:sp modelId="{1BA28013-30B8-423F-A437-4700BA5FF84E}">
      <dsp:nvSpPr>
        <dsp:cNvPr id="0" name=""/>
        <dsp:cNvSpPr/>
      </dsp:nvSpPr>
      <dsp:spPr>
        <a:xfrm rot="1485541">
          <a:off x="3751246" y="2585424"/>
          <a:ext cx="1253658" cy="1253658"/>
        </a:xfrm>
        <a:prstGeom prst="rect">
          <a:avLst/>
        </a:prstGeom>
        <a:solidFill>
          <a:schemeClr val="lt1">
            <a:hueOff val="0"/>
            <a:satOff val="0"/>
            <a:lumOff val="0"/>
            <a:alphaOff val="0"/>
          </a:schemeClr>
        </a:solid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b="1" kern="1200" dirty="0" smtClean="0">
              <a:solidFill>
                <a:schemeClr val="accent3"/>
              </a:solidFill>
              <a:latin typeface="AR CHRISTY" pitchFamily="2" charset="0"/>
            </a:rPr>
            <a:t>SOCIALIZZARE</a:t>
          </a:r>
          <a:endParaRPr lang="it-IT" sz="1500" b="1" kern="1200" dirty="0">
            <a:solidFill>
              <a:schemeClr val="accent3"/>
            </a:solidFill>
            <a:latin typeface="AR CHRISTY" pitchFamily="2" charset="0"/>
          </a:endParaRPr>
        </a:p>
      </dsp:txBody>
      <dsp:txXfrm>
        <a:off x="3751246" y="2585424"/>
        <a:ext cx="1253658" cy="1253658"/>
      </dsp:txXfrm>
    </dsp:sp>
    <dsp:sp modelId="{F8F28B58-BD78-4C0B-8654-DAAFF7A3B60F}">
      <dsp:nvSpPr>
        <dsp:cNvPr id="0" name=""/>
        <dsp:cNvSpPr/>
      </dsp:nvSpPr>
      <dsp:spPr>
        <a:xfrm rot="20280010">
          <a:off x="566335" y="3085068"/>
          <a:ext cx="2313176" cy="1945546"/>
        </a:xfrm>
        <a:prstGeom prst="rect">
          <a:avLst/>
        </a:prstGeom>
        <a:blipFill>
          <a:blip xmlns:r="http://schemas.openxmlformats.org/officeDocument/2006/relationships"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l="-6000" r="-6000"/>
          </a:stretch>
        </a:blip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dsp:style>
    </dsp:sp>
    <dsp:sp modelId="{D8F35817-44F2-4428-ABDF-785044FA49E7}">
      <dsp:nvSpPr>
        <dsp:cNvPr id="0" name=""/>
        <dsp:cNvSpPr/>
      </dsp:nvSpPr>
      <dsp:spPr>
        <a:xfrm rot="880529">
          <a:off x="2730373" y="3437740"/>
          <a:ext cx="1253658" cy="1253658"/>
        </a:xfrm>
        <a:prstGeom prst="rect">
          <a:avLst/>
        </a:prstGeom>
        <a:solidFill>
          <a:schemeClr val="lt1">
            <a:hueOff val="0"/>
            <a:satOff val="0"/>
            <a:lumOff val="0"/>
            <a:alphaOff val="0"/>
          </a:schemeClr>
        </a:solid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CE3A5D"/>
              </a:solidFill>
              <a:latin typeface="AR CHRISTY" pitchFamily="2" charset="0"/>
            </a:rPr>
            <a:t>CONDIVIDERE</a:t>
          </a:r>
          <a:endParaRPr lang="it-IT" sz="1600" b="1" kern="1200" dirty="0">
            <a:solidFill>
              <a:srgbClr val="CE3A5D"/>
            </a:solidFill>
            <a:latin typeface="AR CHRISTY" pitchFamily="2" charset="0"/>
          </a:endParaRPr>
        </a:p>
      </dsp:txBody>
      <dsp:txXfrm>
        <a:off x="2730373" y="3437740"/>
        <a:ext cx="1253658" cy="1253658"/>
      </dsp:txXfrm>
    </dsp:sp>
    <dsp:sp modelId="{8124DB99-AF4E-468D-AE8A-578315A7394B}">
      <dsp:nvSpPr>
        <dsp:cNvPr id="0" name=""/>
        <dsp:cNvSpPr/>
      </dsp:nvSpPr>
      <dsp:spPr>
        <a:xfrm rot="20594838">
          <a:off x="519338" y="292081"/>
          <a:ext cx="2313176" cy="1945546"/>
        </a:xfrm>
        <a:prstGeom prst="rect">
          <a:avLst/>
        </a:prstGeom>
        <a:blipFill>
          <a:blip xmlns:r="http://schemas.openxmlformats.org/officeDocument/2006/relationships"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t="-4000" b="-4000"/>
          </a:stretch>
        </a:blip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dsp:style>
    </dsp:sp>
    <dsp:sp modelId="{0B9961B2-75AB-4907-9698-FB6128773145}">
      <dsp:nvSpPr>
        <dsp:cNvPr id="0" name=""/>
        <dsp:cNvSpPr/>
      </dsp:nvSpPr>
      <dsp:spPr>
        <a:xfrm>
          <a:off x="1799111" y="2074211"/>
          <a:ext cx="1253658" cy="1253658"/>
        </a:xfrm>
        <a:prstGeom prst="rect">
          <a:avLst/>
        </a:prstGeom>
        <a:solidFill>
          <a:schemeClr val="lt1">
            <a:hueOff val="0"/>
            <a:satOff val="0"/>
            <a:lumOff val="0"/>
            <a:alphaOff val="0"/>
          </a:schemeClr>
        </a:solid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solidFill>
                <a:srgbClr val="006699"/>
              </a:solidFill>
              <a:latin typeface="AR CHRISTY" pitchFamily="2" charset="0"/>
            </a:rPr>
            <a:t>COLLABORARE</a:t>
          </a:r>
          <a:endParaRPr lang="it-IT" sz="1400" b="1" kern="1200" dirty="0">
            <a:solidFill>
              <a:srgbClr val="006699"/>
            </a:solidFill>
            <a:latin typeface="AR CHRISTY" pitchFamily="2" charset="0"/>
          </a:endParaRPr>
        </a:p>
      </dsp:txBody>
      <dsp:txXfrm>
        <a:off x="1799111" y="2074211"/>
        <a:ext cx="1253658" cy="1253658"/>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40A0B-3A54-4908-9A49-3611865F176C}" type="datetimeFigureOut">
              <a:rPr lang="it-IT" smtClean="0"/>
              <a:t>11/07/2021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A172E-5B75-4B87-966A-F2930914841C}" type="slidenum">
              <a:rPr lang="it-IT" smtClean="0"/>
              <a:t>‹N›</a:t>
            </a:fld>
            <a:endParaRPr lang="it-IT"/>
          </a:p>
        </p:txBody>
      </p:sp>
    </p:spTree>
    <p:extLst>
      <p:ext uri="{BB962C8B-B14F-4D97-AF65-F5344CB8AC3E}">
        <p14:creationId xmlns:p14="http://schemas.microsoft.com/office/powerpoint/2010/main" val="75280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4A172E-5B75-4B87-966A-F2930914841C}" type="slidenum">
              <a:rPr lang="it-IT" smtClean="0"/>
              <a:t>4</a:t>
            </a:fld>
            <a:endParaRPr lang="it-IT"/>
          </a:p>
        </p:txBody>
      </p:sp>
    </p:spTree>
    <p:extLst>
      <p:ext uri="{BB962C8B-B14F-4D97-AF65-F5344CB8AC3E}">
        <p14:creationId xmlns:p14="http://schemas.microsoft.com/office/powerpoint/2010/main" val="303230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it-IT" smtClean="0"/>
              <a:t>Fare clic per modificare lo stile del titolo</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94F5DC1-1985-4F30-8A62-F6384C60549F}" type="datetimeFigureOut">
              <a:rPr lang="it-IT" smtClean="0"/>
              <a:t>11/07/2021</a:t>
            </a:fld>
            <a:endParaRPr lang="it-IT"/>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it-IT"/>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395E15C-2F85-4154-8803-8208F4DAE497}" type="slidenum">
              <a:rPr lang="it-IT" smtClean="0"/>
              <a:t>‹N›</a:t>
            </a:fld>
            <a:endParaRPr lang="it-IT"/>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94F5DC1-1985-4F30-8A62-F6384C60549F}" type="datetimeFigureOut">
              <a:rPr lang="it-IT" smtClean="0"/>
              <a:t>11/07/2021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95E15C-2F85-4154-8803-8208F4DAE497}"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94F5DC1-1985-4F30-8A62-F6384C60549F}" type="datetimeFigureOut">
              <a:rPr lang="it-IT" smtClean="0"/>
              <a:t>11/07/2021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95E15C-2F85-4154-8803-8208F4DAE497}"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94F5DC1-1985-4F30-8A62-F6384C60549F}" type="datetimeFigureOut">
              <a:rPr lang="it-IT" smtClean="0"/>
              <a:t>11/07/2021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95E15C-2F85-4154-8803-8208F4DAE497}"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94F5DC1-1985-4F30-8A62-F6384C60549F}" type="datetimeFigureOut">
              <a:rPr lang="it-IT" smtClean="0"/>
              <a:t>11/07/2021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95E15C-2F85-4154-8803-8208F4DAE497}"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794F5DC1-1985-4F30-8A62-F6384C60549F}" type="datetimeFigureOut">
              <a:rPr lang="it-IT" smtClean="0"/>
              <a:t>11/07/2021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95E15C-2F85-4154-8803-8208F4DAE497}" type="slidenum">
              <a:rPr lang="it-IT" smtClean="0"/>
              <a:t>‹N›</a:t>
            </a:fld>
            <a:endParaRPr lang="it-IT"/>
          </a:p>
        </p:txBody>
      </p:sp>
      <p:sp>
        <p:nvSpPr>
          <p:cNvPr id="9" name="Content Placeholder 8"/>
          <p:cNvSpPr>
            <a:spLocks noGrp="1"/>
          </p:cNvSpPr>
          <p:nvPr>
            <p:ph sz="quarter" idx="13"/>
          </p:nvPr>
        </p:nvSpPr>
        <p:spPr>
          <a:xfrm>
            <a:off x="1042416" y="2313432"/>
            <a:ext cx="3419856" cy="34930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94F5DC1-1985-4F30-8A62-F6384C60549F}" type="datetimeFigureOut">
              <a:rPr lang="it-IT" smtClean="0"/>
              <a:t>11/07/2021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395E15C-2F85-4154-8803-8208F4DAE497}"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794F5DC1-1985-4F30-8A62-F6384C60549F}" type="datetimeFigureOut">
              <a:rPr lang="it-IT" smtClean="0"/>
              <a:t>11/07/2021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395E15C-2F85-4154-8803-8208F4DAE497}"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F5DC1-1985-4F30-8A62-F6384C60549F}" type="datetimeFigureOut">
              <a:rPr lang="it-IT" smtClean="0"/>
              <a:t>11/07/2021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395E15C-2F85-4154-8803-8208F4DAE497}"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94F5DC1-1985-4F30-8A62-F6384C60549F}" type="datetimeFigureOut">
              <a:rPr lang="it-IT" smtClean="0"/>
              <a:t>11/07/2021</a:t>
            </a:fld>
            <a:endParaRPr lang="it-IT"/>
          </a:p>
        </p:txBody>
      </p:sp>
      <p:sp>
        <p:nvSpPr>
          <p:cNvPr id="7" name="Slide Number Placeholder 6"/>
          <p:cNvSpPr>
            <a:spLocks noGrp="1"/>
          </p:cNvSpPr>
          <p:nvPr>
            <p:ph type="sldNum" sz="quarter" idx="12"/>
          </p:nvPr>
        </p:nvSpPr>
        <p:spPr/>
        <p:txBody>
          <a:bodyPr/>
          <a:lstStyle/>
          <a:p>
            <a:fld id="{B395E15C-2F85-4154-8803-8208F4DAE497}" type="slidenum">
              <a:rPr lang="it-IT" smtClean="0"/>
              <a:t>‹N›</a:t>
            </a:fld>
            <a:endParaRPr lang="it-IT"/>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t-IT"/>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it-IT" smtClean="0"/>
              <a:t>Fare clic per modificare lo stile del titolo</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94F5DC1-1985-4F30-8A62-F6384C60549F}" type="datetimeFigureOut">
              <a:rPr lang="it-IT" smtClean="0"/>
              <a:t>11/07/2021</a:t>
            </a:fld>
            <a:endParaRPr lang="it-IT"/>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t-IT"/>
          </a:p>
        </p:txBody>
      </p:sp>
      <p:sp>
        <p:nvSpPr>
          <p:cNvPr id="7" name="Slide Number Placeholder 6"/>
          <p:cNvSpPr>
            <a:spLocks noGrp="1"/>
          </p:cNvSpPr>
          <p:nvPr>
            <p:ph type="sldNum" sz="quarter" idx="12"/>
          </p:nvPr>
        </p:nvSpPr>
        <p:spPr/>
        <p:txBody>
          <a:bodyPr/>
          <a:lstStyle/>
          <a:p>
            <a:fld id="{B395E15C-2F85-4154-8803-8208F4DAE497}"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94F5DC1-1985-4F30-8A62-F6384C60549F}" type="datetimeFigureOut">
              <a:rPr lang="it-IT" smtClean="0"/>
              <a:t>11/07/2021</a:t>
            </a:fld>
            <a:endParaRPr lang="it-IT"/>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it-IT"/>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395E15C-2F85-4154-8803-8208F4DAE497}"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jpeg"/><Relationship Id="rId1" Type="http://schemas.openxmlformats.org/officeDocument/2006/relationships/slideLayout" Target="../slideLayouts/slideLayout4.xml"/><Relationship Id="rId5" Type="http://schemas.microsoft.com/office/2007/relationships/hdphoto" Target="../media/hdphoto10.wdp"/><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4.jpeg"/><Relationship Id="rId1" Type="http://schemas.openxmlformats.org/officeDocument/2006/relationships/slideLayout" Target="../slideLayouts/slideLayout4.xml"/><Relationship Id="rId5" Type="http://schemas.microsoft.com/office/2007/relationships/hdphoto" Target="../media/hdphoto12.wdp"/><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microsoft.com/office/2007/relationships/hdphoto" Target="../media/hdphoto1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88024" y="2564904"/>
            <a:ext cx="3313355" cy="2232248"/>
          </a:xfrm>
          <a:solidFill>
            <a:schemeClr val="accent5">
              <a:lumMod val="40000"/>
              <a:lumOff val="60000"/>
            </a:schemeClr>
          </a:solidFill>
        </p:spPr>
        <p:style>
          <a:lnRef idx="3">
            <a:schemeClr val="lt1"/>
          </a:lnRef>
          <a:fillRef idx="1">
            <a:schemeClr val="accent2"/>
          </a:fillRef>
          <a:effectRef idx="1">
            <a:schemeClr val="accent2"/>
          </a:effectRef>
          <a:fontRef idx="minor">
            <a:schemeClr val="lt1"/>
          </a:fontRef>
        </p:style>
        <p:txBody>
          <a:bodyPr>
            <a:noAutofit/>
          </a:bodyPr>
          <a:lstStyle/>
          <a:p>
            <a:pPr algn="ctr"/>
            <a:r>
              <a:rPr lang="it-IT" sz="4000" b="1" dirty="0" smtClean="0">
                <a:solidFill>
                  <a:srgbClr val="4317B1"/>
                </a:solidFill>
                <a:latin typeface="Algerian" pitchFamily="82" charset="0"/>
              </a:rPr>
              <a:t>MALAGA </a:t>
            </a:r>
            <a:br>
              <a:rPr lang="it-IT" sz="4000" b="1" dirty="0" smtClean="0">
                <a:solidFill>
                  <a:srgbClr val="4317B1"/>
                </a:solidFill>
                <a:latin typeface="Algerian" pitchFamily="82" charset="0"/>
              </a:rPr>
            </a:br>
            <a:r>
              <a:rPr lang="it-IT" sz="4000" b="1" dirty="0" smtClean="0">
                <a:solidFill>
                  <a:srgbClr val="4317B1"/>
                </a:solidFill>
                <a:latin typeface="Algerian" pitchFamily="82" charset="0"/>
              </a:rPr>
              <a:t>21 – 25 GIUGNO 2021</a:t>
            </a:r>
            <a:endParaRPr lang="it-IT" sz="4000" b="1" dirty="0">
              <a:solidFill>
                <a:srgbClr val="4317B1"/>
              </a:solidFill>
              <a:latin typeface="Algerian" pitchFamily="82" charset="0"/>
            </a:endParaRPr>
          </a:p>
        </p:txBody>
      </p:sp>
      <p:pic>
        <p:nvPicPr>
          <p:cNvPr id="1026" name="Picture 2" descr="C:\Users\Laura\Desktop\ERASMUS_2021_MALAGA\PHOTOS\IMG_20210621_125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269" y="620688"/>
            <a:ext cx="2498352" cy="5723360"/>
          </a:xfrm>
          <a:prstGeom prst="rect">
            <a:avLst/>
          </a:prstGeom>
          <a:noFill/>
          <a:ln w="38100">
            <a:solidFill>
              <a:srgbClr val="006600"/>
            </a:solidFill>
          </a:ln>
          <a:effectLst>
            <a:glow rad="228600">
              <a:schemeClr val="accent2">
                <a:satMod val="175000"/>
                <a:alpha val="40000"/>
              </a:schemeClr>
            </a:glow>
          </a:effectLst>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4607091" y="1340768"/>
            <a:ext cx="3672408" cy="323165"/>
          </a:xfrm>
          <a:prstGeom prst="rect">
            <a:avLst/>
          </a:prstGeom>
          <a:noFill/>
        </p:spPr>
        <p:txBody>
          <a:bodyPr wrap="square" rtlCol="0">
            <a:spAutoFit/>
          </a:bodyPr>
          <a:lstStyle/>
          <a:p>
            <a:r>
              <a:rPr lang="it-IT" sz="1500" i="1" dirty="0" smtClean="0">
                <a:solidFill>
                  <a:schemeClr val="bg1">
                    <a:lumMod val="20000"/>
                    <a:lumOff val="80000"/>
                  </a:schemeClr>
                </a:solidFill>
                <a:latin typeface="AR BERKLEY" pitchFamily="2" charset="0"/>
              </a:rPr>
              <a:t>Insegnanti : Cristina </a:t>
            </a:r>
            <a:r>
              <a:rPr lang="it-IT" sz="1500" i="1" dirty="0" err="1" smtClean="0">
                <a:solidFill>
                  <a:schemeClr val="bg1">
                    <a:lumMod val="20000"/>
                    <a:lumOff val="80000"/>
                  </a:schemeClr>
                </a:solidFill>
                <a:latin typeface="AR BERKLEY" pitchFamily="2" charset="0"/>
              </a:rPr>
              <a:t>Ongis</a:t>
            </a:r>
            <a:r>
              <a:rPr lang="it-IT" sz="1500" i="1" dirty="0" smtClean="0">
                <a:solidFill>
                  <a:schemeClr val="bg1">
                    <a:lumMod val="20000"/>
                    <a:lumOff val="80000"/>
                  </a:schemeClr>
                </a:solidFill>
                <a:latin typeface="AR BERKLEY" pitchFamily="2" charset="0"/>
              </a:rPr>
              <a:t> e Laura Spina</a:t>
            </a:r>
            <a:endParaRPr lang="it-IT" sz="1500" i="1" dirty="0">
              <a:solidFill>
                <a:schemeClr val="bg1">
                  <a:lumMod val="20000"/>
                  <a:lumOff val="80000"/>
                </a:schemeClr>
              </a:solidFill>
              <a:latin typeface="AR BERKLEY" pitchFamily="2" charset="0"/>
            </a:endParaRPr>
          </a:p>
        </p:txBody>
      </p:sp>
    </p:spTree>
    <p:extLst>
      <p:ext uri="{BB962C8B-B14F-4D97-AF65-F5344CB8AC3E}">
        <p14:creationId xmlns:p14="http://schemas.microsoft.com/office/powerpoint/2010/main" val="1401284189"/>
      </p:ext>
    </p:extLst>
  </p:cSld>
  <p:clrMapOvr>
    <a:masterClrMapping/>
  </p:clrMapOvr>
  <mc:AlternateContent xmlns:mc="http://schemas.openxmlformats.org/markup-compatibility/2006">
    <mc:Choice xmlns:p14="http://schemas.microsoft.com/office/powerpoint/2010/main" Requires="p14">
      <p:transition spd="slow" p14:dur="2000" advTm="8408"/>
    </mc:Choice>
    <mc:Fallback>
      <p:transition spd="slow" advTm="840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836712"/>
            <a:ext cx="7024744" cy="1143000"/>
          </a:xfrm>
        </p:spPr>
        <p:txBody>
          <a:bodyPr>
            <a:noAutofit/>
          </a:bodyPr>
          <a:lstStyle/>
          <a:p>
            <a:r>
              <a:rPr lang="it-IT" sz="9600" b="1" i="1" dirty="0">
                <a:ln w="18000">
                  <a:solidFill>
                    <a:schemeClr val="tx1"/>
                  </a:solidFill>
                  <a:prstDash val="solid"/>
                  <a:miter lim="800000"/>
                </a:ln>
                <a:solidFill>
                  <a:schemeClr val="tx2">
                    <a:lumMod val="20000"/>
                    <a:lumOff val="80000"/>
                  </a:schemeClr>
                </a:solidFill>
                <a:effectLst>
                  <a:outerShdw blurRad="25500" dist="23000" dir="7020000" algn="tl">
                    <a:srgbClr val="000000">
                      <a:alpha val="50000"/>
                    </a:srgbClr>
                  </a:outerShdw>
                </a:effectLst>
                <a:latin typeface="Blackadder ITC" pitchFamily="82" charset="0"/>
              </a:rPr>
              <a:t>Erasmus</a:t>
            </a:r>
            <a:r>
              <a:rPr lang="it-IT" sz="9600" b="1" dirty="0">
                <a:ln w="18000">
                  <a:solidFill>
                    <a:schemeClr val="tx1"/>
                  </a:solidFill>
                  <a:prstDash val="solid"/>
                  <a:miter lim="800000"/>
                </a:ln>
                <a:solidFill>
                  <a:schemeClr val="tx2">
                    <a:lumMod val="20000"/>
                    <a:lumOff val="80000"/>
                  </a:schemeClr>
                </a:solidFill>
                <a:effectLst>
                  <a:outerShdw blurRad="25500" dist="23000" dir="7020000" algn="tl">
                    <a:srgbClr val="000000">
                      <a:alpha val="50000"/>
                    </a:srgbClr>
                  </a:outerShdw>
                </a:effectLst>
                <a:latin typeface="Blackadder ITC" pitchFamily="82" charset="0"/>
              </a:rPr>
              <a:t> </a:t>
            </a:r>
            <a:r>
              <a:rPr lang="it-IT" sz="9600" b="1" i="1" dirty="0">
                <a:ln w="18000">
                  <a:solidFill>
                    <a:schemeClr val="tx1"/>
                  </a:solidFill>
                  <a:prstDash val="solid"/>
                  <a:miter lim="800000"/>
                </a:ln>
                <a:solidFill>
                  <a:schemeClr val="tx2">
                    <a:lumMod val="20000"/>
                    <a:lumOff val="80000"/>
                  </a:schemeClr>
                </a:solidFill>
                <a:effectLst>
                  <a:outerShdw blurRad="25500" dist="23000" dir="7020000" algn="tl">
                    <a:srgbClr val="000000">
                      <a:alpha val="50000"/>
                    </a:srgbClr>
                  </a:outerShdw>
                </a:effectLst>
                <a:latin typeface="Blackadder ITC" pitchFamily="82" charset="0"/>
              </a:rPr>
              <a:t> è…</a:t>
            </a:r>
            <a:endParaRPr lang="it-IT" sz="9600" b="1" dirty="0">
              <a:ln w="18000">
                <a:solidFill>
                  <a:schemeClr val="tx1"/>
                </a:solidFill>
                <a:prstDash val="solid"/>
                <a:miter lim="800000"/>
              </a:ln>
              <a:solidFill>
                <a:schemeClr val="tx2">
                  <a:lumMod val="20000"/>
                  <a:lumOff val="80000"/>
                </a:schemeClr>
              </a:solidFill>
              <a:effectLst>
                <a:outerShdw blurRad="25500" dist="23000" dir="7020000" algn="tl">
                  <a:srgbClr val="000000">
                    <a:alpha val="50000"/>
                  </a:srgbClr>
                </a:outerShdw>
              </a:effectLst>
              <a:latin typeface="Blackadder ITC" pitchFamily="82" charset="0"/>
            </a:endParaRPr>
          </a:p>
        </p:txBody>
      </p:sp>
      <p:pic>
        <p:nvPicPr>
          <p:cNvPr id="8" name="Segnaposto contenuto 7"/>
          <p:cNvPicPr>
            <a:picLocks noGrp="1" noChangeAspect="1"/>
          </p:cNvPicPr>
          <p:nvPr>
            <p:ph sz="quarter" idx="13"/>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51720" y="1844824"/>
            <a:ext cx="5112568" cy="3834426"/>
          </a:xfrm>
          <a:prstGeom prst="ellipse">
            <a:avLst/>
          </a:prstGeom>
          <a:ln w="190500" cap="rnd">
            <a:solidFill>
              <a:srgbClr val="4D4D4D"/>
            </a:solidFill>
            <a:prstDash val="solid"/>
          </a:ln>
          <a:effectLst>
            <a:outerShdw blurRad="127000" algn="bl" rotWithShape="0">
              <a:srgbClr val="000000"/>
            </a:outerShdw>
          </a:effectLst>
          <a:scene3d>
            <a:camera prst="perspectiveLeft"/>
            <a:lightRig rig="threePt" dir="t">
              <a:rot lat="0" lon="0" rev="19200000"/>
            </a:lightRig>
          </a:scene3d>
          <a:sp3d extrusionH="25400">
            <a:bevelT w="304800" h="152400" prst="hardEdge"/>
            <a:extrusionClr>
              <a:srgbClr val="000000"/>
            </a:extrusionClr>
          </a:sp3d>
        </p:spPr>
      </p:pic>
      <p:sp>
        <p:nvSpPr>
          <p:cNvPr id="13" name="CasellaDiTesto 12"/>
          <p:cNvSpPr txBox="1"/>
          <p:nvPr/>
        </p:nvSpPr>
        <p:spPr>
          <a:xfrm>
            <a:off x="611560" y="5742606"/>
            <a:ext cx="8064896" cy="646331"/>
          </a:xfrm>
          <a:prstGeom prst="rect">
            <a:avLst/>
          </a:prstGeom>
          <a:noFill/>
        </p:spPr>
        <p:txBody>
          <a:bodyPr wrap="square" rtlCol="0">
            <a:spAutoFit/>
          </a:bodyPr>
          <a:lstStyle/>
          <a:p>
            <a:r>
              <a:rPr lang="it-IT" sz="3600" b="1" i="1" dirty="0" smtClean="0">
                <a:latin typeface="Segoe Script" pitchFamily="66" charset="0"/>
              </a:rPr>
              <a:t>…Raggiungere un traguardo …</a:t>
            </a:r>
            <a:endParaRPr lang="it-IT" sz="3600" b="1" i="1" dirty="0">
              <a:latin typeface="Segoe Script" pitchFamily="66" charset="0"/>
            </a:endParaRPr>
          </a:p>
        </p:txBody>
      </p:sp>
    </p:spTree>
    <p:extLst>
      <p:ext uri="{BB962C8B-B14F-4D97-AF65-F5344CB8AC3E}">
        <p14:creationId xmlns:p14="http://schemas.microsoft.com/office/powerpoint/2010/main" val="3948462184"/>
      </p:ext>
    </p:extLst>
  </p:cSld>
  <p:clrMapOvr>
    <a:masterClrMapping/>
  </p:clrMapOvr>
  <mc:AlternateContent xmlns:mc="http://schemas.openxmlformats.org/markup-compatibility/2006">
    <mc:Choice xmlns:p14="http://schemas.microsoft.com/office/powerpoint/2010/main" Requires="p14">
      <p:transition spd="slow" p14:dur="2000" advTm="8082"/>
    </mc:Choice>
    <mc:Fallback>
      <p:transition spd="slow" advTm="808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dirty="0" smtClean="0">
                <a:solidFill>
                  <a:prstClr val="black"/>
                </a:solidFill>
                <a:latin typeface="Segoe Script" pitchFamily="66" charset="0"/>
              </a:rPr>
              <a:t>…E voler ripartire </a:t>
            </a:r>
            <a:r>
              <a:rPr lang="it-IT" b="1" i="1" dirty="0">
                <a:solidFill>
                  <a:prstClr val="black"/>
                </a:solidFill>
                <a:latin typeface="Segoe Script" pitchFamily="66" charset="0"/>
              </a:rPr>
              <a:t>da lì…..</a:t>
            </a:r>
            <a:endParaRPr lang="it-IT" dirty="0"/>
          </a:p>
        </p:txBody>
      </p:sp>
      <p:pic>
        <p:nvPicPr>
          <p:cNvPr id="6" name="Google Shape;163;p27"/>
          <p:cNvPicPr preferRelativeResize="0"/>
          <p:nvPr/>
        </p:nvPicPr>
        <p:blipFill>
          <a:blip r:embed="rId2">
            <a:alphaModFix/>
          </a:blip>
          <a:stretch>
            <a:fillRect/>
          </a:stretch>
        </p:blipFill>
        <p:spPr>
          <a:xfrm>
            <a:off x="3059832" y="2636912"/>
            <a:ext cx="2663714" cy="2379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7064847"/>
      </p:ext>
    </p:extLst>
  </p:cSld>
  <p:clrMapOvr>
    <a:masterClrMapping/>
  </p:clrMapOvr>
  <mc:AlternateContent xmlns:mc="http://schemas.openxmlformats.org/markup-compatibility/2006">
    <mc:Choice xmlns:p14="http://schemas.microsoft.com/office/powerpoint/2010/main" Requires="p14">
      <p:transition spd="slow" p14:dur="2000" advTm="8083"/>
    </mc:Choice>
    <mc:Fallback>
      <p:transition spd="slow" advTm="808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052736"/>
            <a:ext cx="4248590" cy="1143000"/>
          </a:xfrm>
        </p:spPr>
        <p:txBody>
          <a:bodyPr>
            <a:normAutofit fontScale="90000"/>
          </a:bodyPr>
          <a:lstStyle/>
          <a:p>
            <a:pPr lvl="0">
              <a:spcBef>
                <a:spcPts val="0"/>
              </a:spcBef>
            </a:pPr>
            <a:r>
              <a:rPr lang="it-IT" sz="3300" b="1" i="1" dirty="0" smtClean="0">
                <a:solidFill>
                  <a:prstClr val="black"/>
                </a:solidFill>
                <a:latin typeface="Segoe Script" pitchFamily="66" charset="0"/>
                <a:ea typeface="+mn-ea"/>
                <a:cs typeface="+mn-cs"/>
              </a:rPr>
              <a:t/>
            </a:r>
            <a:br>
              <a:rPr lang="it-IT" sz="3300" b="1" i="1" dirty="0" smtClean="0">
                <a:solidFill>
                  <a:prstClr val="black"/>
                </a:solidFill>
                <a:latin typeface="Segoe Script" pitchFamily="66" charset="0"/>
                <a:ea typeface="+mn-ea"/>
                <a:cs typeface="+mn-cs"/>
              </a:rPr>
            </a:br>
            <a:r>
              <a:rPr lang="it-IT" sz="3600" b="1" i="1" dirty="0" smtClean="0">
                <a:solidFill>
                  <a:prstClr val="black"/>
                </a:solidFill>
                <a:latin typeface="Segoe Script" pitchFamily="66" charset="0"/>
                <a:ea typeface="+mn-ea"/>
                <a:cs typeface="+mn-cs"/>
              </a:rPr>
              <a:t/>
            </a:r>
            <a:br>
              <a:rPr lang="it-IT" sz="3600" b="1" i="1" dirty="0" smtClean="0">
                <a:solidFill>
                  <a:prstClr val="black"/>
                </a:solidFill>
                <a:latin typeface="Segoe Script" pitchFamily="66" charset="0"/>
                <a:ea typeface="+mn-ea"/>
                <a:cs typeface="+mn-cs"/>
              </a:rPr>
            </a:br>
            <a:endParaRPr lang="it-IT" dirty="0"/>
          </a:p>
        </p:txBody>
      </p:sp>
      <p:pic>
        <p:nvPicPr>
          <p:cNvPr id="6" name="Segnaposto contenuto 5"/>
          <p:cNvPicPr>
            <a:picLocks noGrp="1" noChangeAspect="1"/>
          </p:cNvPicPr>
          <p:nvPr>
            <p:ph sz="quarter" idx="13"/>
          </p:nvPr>
        </p:nvPicPr>
        <p:blipFill>
          <a:blip r:embed="rId2" cstate="print">
            <a:biLevel thresh="25000"/>
            <a:extLst>
              <a:ext uri="{28A0092B-C50C-407E-A947-70E740481C1C}">
                <a14:useLocalDpi xmlns:a14="http://schemas.microsoft.com/office/drawing/2010/main" val="0"/>
              </a:ext>
            </a:extLst>
          </a:blip>
          <a:stretch>
            <a:fillRect/>
          </a:stretch>
        </p:blipFill>
        <p:spPr>
          <a:xfrm>
            <a:off x="755576" y="1010943"/>
            <a:ext cx="3744416" cy="2970330"/>
          </a:xfrm>
          <a:prstGeom prst="rect">
            <a:avLst/>
          </a:prstGeom>
          <a:ln w="88900" cap="sq" cmpd="thickThin">
            <a:solidFill>
              <a:srgbClr val="000000"/>
            </a:solidFill>
            <a:prstDash val="solid"/>
            <a:miter lim="800000"/>
          </a:ln>
          <a:effectLst>
            <a:innerShdw blurRad="76200">
              <a:srgbClr val="000000"/>
            </a:innerShdw>
          </a:effectLst>
        </p:spPr>
      </p:pic>
      <p:pic>
        <p:nvPicPr>
          <p:cNvPr id="7" name="Segnaposto contenuto 6"/>
          <p:cNvPicPr>
            <a:picLocks noGrp="1" noChangeAspect="1"/>
          </p:cNvPicPr>
          <p:nvPr>
            <p:ph sz="quarter" idx="14"/>
          </p:nvPr>
        </p:nvPicPr>
        <p:blipFill>
          <a:blip r:embed="rId3" cstate="print">
            <a:biLevel thresh="50000"/>
            <a:extLst>
              <a:ext uri="{28A0092B-C50C-407E-A947-70E740481C1C}">
                <a14:useLocalDpi xmlns:a14="http://schemas.microsoft.com/office/drawing/2010/main" val="0"/>
              </a:ext>
            </a:extLst>
          </a:blip>
          <a:stretch>
            <a:fillRect/>
          </a:stretch>
        </p:blipFill>
        <p:spPr>
          <a:xfrm>
            <a:off x="4860032" y="2924944"/>
            <a:ext cx="3611496" cy="3284686"/>
          </a:xfrm>
          <a:prstGeom prst="rect">
            <a:avLst/>
          </a:prstGeom>
          <a:ln w="88900" cap="sq" cmpd="thickThin">
            <a:solidFill>
              <a:srgbClr val="000000"/>
            </a:solidFill>
            <a:prstDash val="solid"/>
            <a:miter lim="800000"/>
          </a:ln>
          <a:effectLst>
            <a:innerShdw blurRad="76200">
              <a:srgbClr val="000000"/>
            </a:innerShdw>
          </a:effectLst>
        </p:spPr>
      </p:pic>
      <p:sp>
        <p:nvSpPr>
          <p:cNvPr id="8" name="CasellaDiTesto 7"/>
          <p:cNvSpPr txBox="1"/>
          <p:nvPr/>
        </p:nvSpPr>
        <p:spPr>
          <a:xfrm>
            <a:off x="1008074" y="1028351"/>
            <a:ext cx="2051758" cy="738664"/>
          </a:xfrm>
          <a:prstGeom prst="rect">
            <a:avLst/>
          </a:prstGeom>
          <a:noFill/>
        </p:spPr>
        <p:txBody>
          <a:bodyPr wrap="square" rtlCol="0">
            <a:spAutoFit/>
          </a:bodyPr>
          <a:lstStyle/>
          <a:p>
            <a:r>
              <a:rPr lang="it-IT" i="1" dirty="0" smtClean="0">
                <a:latin typeface="Bauhaus 93" pitchFamily="82" charset="0"/>
              </a:rPr>
              <a:t>LAURA SPINA</a:t>
            </a:r>
          </a:p>
          <a:p>
            <a:r>
              <a:rPr lang="it-IT" sz="1200" b="1" dirty="0" smtClean="0">
                <a:latin typeface="Arial Narrow" pitchFamily="34" charset="0"/>
              </a:rPr>
              <a:t>SCUOLA PRIMARIA </a:t>
            </a:r>
          </a:p>
          <a:p>
            <a:r>
              <a:rPr lang="it-IT" sz="1200" b="1" dirty="0" smtClean="0">
                <a:latin typeface="Times New Roman"/>
                <a:cs typeface="Times New Roman"/>
              </a:rPr>
              <a:t>"</a:t>
            </a:r>
            <a:r>
              <a:rPr lang="it-IT" sz="1200" b="1" dirty="0" smtClean="0">
                <a:latin typeface="Arial Narrow" pitchFamily="34" charset="0"/>
              </a:rPr>
              <a:t>FABIO DEGANO</a:t>
            </a:r>
            <a:r>
              <a:rPr lang="it-IT" sz="1200" b="1" dirty="0" smtClean="0">
                <a:latin typeface="Times New Roman"/>
                <a:cs typeface="Times New Roman"/>
              </a:rPr>
              <a:t>"</a:t>
            </a:r>
            <a:endParaRPr lang="it-IT" sz="1200" b="1" dirty="0">
              <a:latin typeface="Arial Narrow" pitchFamily="34" charset="0"/>
            </a:endParaRPr>
          </a:p>
        </p:txBody>
      </p:sp>
      <p:sp>
        <p:nvSpPr>
          <p:cNvPr id="9" name="CasellaDiTesto 8"/>
          <p:cNvSpPr txBox="1"/>
          <p:nvPr/>
        </p:nvSpPr>
        <p:spPr>
          <a:xfrm>
            <a:off x="5076056" y="2863670"/>
            <a:ext cx="2016224" cy="738664"/>
          </a:xfrm>
          <a:prstGeom prst="rect">
            <a:avLst/>
          </a:prstGeom>
          <a:noFill/>
        </p:spPr>
        <p:txBody>
          <a:bodyPr wrap="square" rtlCol="0">
            <a:spAutoFit/>
          </a:bodyPr>
          <a:lstStyle/>
          <a:p>
            <a:pPr lvl="0"/>
            <a:r>
              <a:rPr lang="it-IT" i="1" dirty="0" smtClean="0">
                <a:solidFill>
                  <a:prstClr val="black"/>
                </a:solidFill>
                <a:latin typeface="Bauhaus 93" pitchFamily="82" charset="0"/>
              </a:rPr>
              <a:t>CRISTINA ONGIS</a:t>
            </a:r>
            <a:endParaRPr lang="it-IT" i="1" dirty="0">
              <a:solidFill>
                <a:prstClr val="black"/>
              </a:solidFill>
              <a:latin typeface="Bauhaus 93" pitchFamily="82" charset="0"/>
            </a:endParaRPr>
          </a:p>
          <a:p>
            <a:pPr lvl="0"/>
            <a:r>
              <a:rPr lang="it-IT" sz="1200" b="1" dirty="0">
                <a:solidFill>
                  <a:prstClr val="black"/>
                </a:solidFill>
                <a:latin typeface="Arial Narrow" pitchFamily="34" charset="0"/>
              </a:rPr>
              <a:t>SCUOLA PRIMARIA </a:t>
            </a:r>
          </a:p>
          <a:p>
            <a:pPr lvl="0"/>
            <a:r>
              <a:rPr lang="it-IT" sz="1200" b="1" dirty="0" smtClean="0">
                <a:solidFill>
                  <a:prstClr val="black"/>
                </a:solidFill>
                <a:latin typeface="Arial Narrow" pitchFamily="34" charset="0"/>
                <a:cs typeface="Times New Roman"/>
              </a:rPr>
              <a:t>                    di  MIRABELLO</a:t>
            </a:r>
            <a:r>
              <a:rPr lang="it-IT" sz="1200" b="1" dirty="0" smtClean="0">
                <a:solidFill>
                  <a:prstClr val="black"/>
                </a:solidFill>
                <a:latin typeface="Times New Roman"/>
                <a:cs typeface="Times New Roman"/>
              </a:rPr>
              <a:t> </a:t>
            </a:r>
            <a:endParaRPr lang="it-IT" sz="1200" b="1" dirty="0">
              <a:solidFill>
                <a:prstClr val="black"/>
              </a:solidFill>
              <a:latin typeface="Arial Narrow" pitchFamily="34" charset="0"/>
            </a:endParaRPr>
          </a:p>
        </p:txBody>
      </p:sp>
      <p:sp>
        <p:nvSpPr>
          <p:cNvPr id="11" name="CasellaDiTesto 10"/>
          <p:cNvSpPr txBox="1"/>
          <p:nvPr/>
        </p:nvSpPr>
        <p:spPr>
          <a:xfrm rot="19904858">
            <a:off x="4442798" y="1420744"/>
            <a:ext cx="3528392" cy="646331"/>
          </a:xfrm>
          <a:prstGeom prst="rect">
            <a:avLst/>
          </a:prstGeom>
          <a:noFill/>
        </p:spPr>
        <p:txBody>
          <a:bodyPr wrap="square" rtlCol="0">
            <a:spAutoFit/>
          </a:bodyPr>
          <a:lstStyle/>
          <a:p>
            <a:pPr algn="ctr"/>
            <a:r>
              <a:rPr lang="it-IT" sz="3600" dirty="0" smtClean="0">
                <a:latin typeface="AR DELANEY" pitchFamily="2" charset="0"/>
              </a:rPr>
              <a:t>THANK YOU…</a:t>
            </a:r>
            <a:r>
              <a:rPr lang="it-IT" sz="3600" dirty="0" smtClean="0"/>
              <a:t> </a:t>
            </a:r>
            <a:endParaRPr lang="it-IT" sz="3600" dirty="0"/>
          </a:p>
        </p:txBody>
      </p:sp>
    </p:spTree>
    <p:extLst>
      <p:ext uri="{BB962C8B-B14F-4D97-AF65-F5344CB8AC3E}">
        <p14:creationId xmlns:p14="http://schemas.microsoft.com/office/powerpoint/2010/main" val="4255515417"/>
      </p:ext>
    </p:extLst>
  </p:cSld>
  <p:clrMapOvr>
    <a:masterClrMapping/>
  </p:clrMapOvr>
  <mc:AlternateContent xmlns:mc="http://schemas.openxmlformats.org/markup-compatibility/2006">
    <mc:Choice xmlns:p14="http://schemas.microsoft.com/office/powerpoint/2010/main" Requires="p14">
      <p:transition spd="slow" p14:dur="2000" advTm="8179"/>
    </mc:Choice>
    <mc:Fallback>
      <p:transition spd="slow" advTm="817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5013176"/>
            <a:ext cx="6952618" cy="1045920"/>
          </a:xfrm>
        </p:spPr>
        <p:txBody>
          <a:bodyPr>
            <a:noAutofit/>
          </a:bodyPr>
          <a:lstStyle/>
          <a:p>
            <a:pPr>
              <a:lnSpc>
                <a:spcPct val="150000"/>
              </a:lnSpc>
            </a:pPr>
            <a:r>
              <a:rPr lang="es" sz="4400" b="1" i="1" kern="0" cap="all" dirty="0" smtClean="0">
                <a:ln w="9000" cmpd="sng">
                  <a:solidFill>
                    <a:schemeClr val="tx1"/>
                  </a:solidFill>
                  <a:prstDash val="solid"/>
                </a:ln>
                <a:solidFill>
                  <a:schemeClr val="bg2">
                    <a:lumMod val="20000"/>
                    <a:lumOff val="80000"/>
                  </a:schemeClr>
                </a:solidFill>
                <a:effectLst>
                  <a:reflection blurRad="12700" stA="28000" endPos="45000" dist="1000" dir="5400000" sy="-100000" algn="bl" rotWithShape="0"/>
                </a:effectLst>
                <a:latin typeface="Algerian" pitchFamily="82" charset="0"/>
                <a:cs typeface="Amatic SC"/>
                <a:sym typeface="Amatic SC"/>
              </a:rPr>
              <a:t>“Innovative Teaching Approaches” </a:t>
            </a:r>
            <a:r>
              <a:rPr lang="es" sz="4800" b="1" i="1" kern="0" dirty="0" smtClean="0">
                <a:solidFill>
                  <a:srgbClr val="A50021"/>
                </a:solidFill>
                <a:latin typeface="AR JULIAN" pitchFamily="2" charset="0"/>
                <a:cs typeface="Amatic SC"/>
                <a:sym typeface="Amatic SC"/>
              </a:rPr>
              <a:t/>
            </a:r>
            <a:br>
              <a:rPr lang="es" sz="4800" b="1" i="1" kern="0" dirty="0" smtClean="0">
                <a:solidFill>
                  <a:srgbClr val="A50021"/>
                </a:solidFill>
                <a:latin typeface="AR JULIAN" pitchFamily="2" charset="0"/>
                <a:cs typeface="Amatic SC"/>
                <a:sym typeface="Amatic SC"/>
              </a:rPr>
            </a:br>
            <a:r>
              <a:rPr lang="es" sz="4800" b="1" i="1" kern="0" dirty="0">
                <a:solidFill>
                  <a:srgbClr val="A50021"/>
                </a:solidFill>
                <a:latin typeface="AR JULIAN" pitchFamily="2" charset="0"/>
                <a:cs typeface="Amatic SC"/>
                <a:sym typeface="Amatic SC"/>
              </a:rPr>
              <a:t/>
            </a:r>
            <a:br>
              <a:rPr lang="es" sz="4800" b="1" i="1" kern="0" dirty="0">
                <a:solidFill>
                  <a:srgbClr val="A50021"/>
                </a:solidFill>
                <a:latin typeface="AR JULIAN" pitchFamily="2" charset="0"/>
                <a:cs typeface="Amatic SC"/>
                <a:sym typeface="Amatic SC"/>
              </a:rPr>
            </a:br>
            <a:r>
              <a:rPr lang="es" sz="4800" b="1" i="1" kern="0" dirty="0" smtClean="0">
                <a:solidFill>
                  <a:srgbClr val="A50021"/>
                </a:solidFill>
                <a:latin typeface="AR JULIAN" pitchFamily="2" charset="0"/>
                <a:cs typeface="Amatic SC"/>
                <a:sym typeface="Amatic SC"/>
              </a:rPr>
              <a:t/>
            </a:r>
            <a:br>
              <a:rPr lang="es" sz="4800" b="1" i="1" kern="0" dirty="0" smtClean="0">
                <a:solidFill>
                  <a:srgbClr val="A50021"/>
                </a:solidFill>
                <a:latin typeface="AR JULIAN" pitchFamily="2" charset="0"/>
                <a:cs typeface="Amatic SC"/>
                <a:sym typeface="Amatic SC"/>
              </a:rPr>
            </a:br>
            <a:endParaRPr lang="it-IT" sz="4400" i="1" dirty="0">
              <a:solidFill>
                <a:srgbClr val="A50021"/>
              </a:solidFill>
              <a:latin typeface="Agency FB" pitchFamily="34" charset="0"/>
            </a:endParaRPr>
          </a:p>
        </p:txBody>
      </p:sp>
      <p:pic>
        <p:nvPicPr>
          <p:cNvPr id="2050" name="Picture 2" descr="C:\Users\Laura\Desktop\ERASMUS_2021_MALAGA\PHOTOS\IMG_20210623_104906.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colorTemperature colorTemp="88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21346265">
            <a:off x="825575" y="2980409"/>
            <a:ext cx="3532222" cy="2028894"/>
          </a:xfrm>
          <a:prstGeom prst="roundRect">
            <a:avLst>
              <a:gd name="adj" fmla="val 8594"/>
            </a:avLst>
          </a:prstGeom>
          <a:solidFill>
            <a:srgbClr val="FFFFFF">
              <a:shade val="85000"/>
            </a:srgbClr>
          </a:solidFill>
          <a:ln w="38100">
            <a:solidFill>
              <a:srgbClr val="CC0000"/>
            </a:solidFill>
          </a:ln>
          <a:effectLst>
            <a:reflection blurRad="12700" stA="38000" endPos="28000" dist="5000" dir="5400000" sy="-100000" algn="bl" rotWithShape="0"/>
          </a:effectLst>
          <a:extLst/>
        </p:spPr>
      </p:pic>
      <p:pic>
        <p:nvPicPr>
          <p:cNvPr id="2052" name="Picture 4" descr="C:\Users\Laura\Desktop\ERASMUS_2021_MALAGA\PHOTOS\IMG-20210623-WA0001.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278403">
            <a:off x="5161509" y="2207471"/>
            <a:ext cx="3256792" cy="2244623"/>
          </a:xfrm>
          <a:prstGeom prst="roundRect">
            <a:avLst>
              <a:gd name="adj" fmla="val 8594"/>
            </a:avLst>
          </a:prstGeom>
          <a:solidFill>
            <a:srgbClr val="FFFFFF">
              <a:shade val="85000"/>
            </a:srgbClr>
          </a:solidFill>
          <a:ln w="38100">
            <a:solidFill>
              <a:srgbClr val="CC0000"/>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val="4242929675"/>
      </p:ext>
    </p:extLst>
  </p:cSld>
  <p:clrMapOvr>
    <a:masterClrMapping/>
  </p:clrMapOvr>
  <mc:AlternateContent xmlns:mc="http://schemas.openxmlformats.org/markup-compatibility/2006">
    <mc:Choice xmlns:p14="http://schemas.microsoft.com/office/powerpoint/2010/main" Requires="p14">
      <p:transition spd="slow" p14:dur="2000" advTm="7957"/>
    </mc:Choice>
    <mc:Fallback>
      <p:transition spd="slow" advTm="795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3068960"/>
            <a:ext cx="7200800" cy="1215008"/>
          </a:xfrm>
        </p:spPr>
        <p:txBody>
          <a:bodyPr>
            <a:normAutofit fontScale="90000"/>
          </a:bodyPr>
          <a:lstStyle/>
          <a:p>
            <a:pPr lvl="0" algn="r">
              <a:spcBef>
                <a:spcPts val="0"/>
              </a:spcBef>
            </a:pPr>
            <a:r>
              <a:rPr lang="en-US" sz="2800" b="1" dirty="0" smtClean="0">
                <a:solidFill>
                  <a:srgbClr val="FF3300"/>
                </a:solidFill>
                <a:latin typeface="Amatic SC"/>
                <a:cs typeface="Amatic SC"/>
                <a:sym typeface="Amatic SC"/>
              </a:rPr>
              <a:t/>
            </a:r>
            <a:br>
              <a:rPr lang="en-US" sz="2800" b="1" dirty="0" smtClean="0">
                <a:solidFill>
                  <a:srgbClr val="FF3300"/>
                </a:solidFill>
                <a:latin typeface="Amatic SC"/>
                <a:cs typeface="Amatic SC"/>
                <a:sym typeface="Amatic SC"/>
              </a:rPr>
            </a:br>
            <a:r>
              <a:rPr lang="en-US" sz="2700" b="1" i="1" kern="0" dirty="0" smtClean="0">
                <a:solidFill>
                  <a:srgbClr val="7030A0"/>
                </a:solidFill>
                <a:latin typeface="Agency FB" pitchFamily="34" charset="0"/>
                <a:cs typeface="Amatic SC" charset="-79"/>
                <a:sym typeface="Arial"/>
              </a:rPr>
              <a:t>“Innovative </a:t>
            </a:r>
            <a:r>
              <a:rPr lang="en-US" sz="2700" b="1" i="1" kern="0" dirty="0">
                <a:solidFill>
                  <a:srgbClr val="7030A0"/>
                </a:solidFill>
                <a:latin typeface="Agency FB" pitchFamily="34" charset="0"/>
                <a:cs typeface="Amatic SC" charset="-79"/>
                <a:sym typeface="Arial"/>
              </a:rPr>
              <a:t>teaching can be achieved without </a:t>
            </a:r>
            <a:r>
              <a:rPr lang="en-US" sz="2700" b="1" i="1" kern="0" dirty="0" smtClean="0">
                <a:solidFill>
                  <a:srgbClr val="7030A0"/>
                </a:solidFill>
                <a:latin typeface="Agency FB" pitchFamily="34" charset="0"/>
                <a:cs typeface="Amatic SC" charset="-79"/>
                <a:sym typeface="Arial"/>
              </a:rPr>
              <a:t>technology although some </a:t>
            </a:r>
            <a:r>
              <a:rPr lang="en-US" sz="2700" b="1" i="1" kern="0" dirty="0">
                <a:solidFill>
                  <a:srgbClr val="7030A0"/>
                </a:solidFill>
                <a:latin typeface="Agency FB" pitchFamily="34" charset="0"/>
                <a:cs typeface="Amatic SC" charset="-79"/>
                <a:sym typeface="Arial"/>
              </a:rPr>
              <a:t>of the most innovative teaching ideas has come about because of the powerful combination of an effective teacher and appropriate use of </a:t>
            </a:r>
            <a:r>
              <a:rPr lang="en-US" sz="2700" b="1" i="1" kern="0" dirty="0" smtClean="0">
                <a:solidFill>
                  <a:srgbClr val="7030A0"/>
                </a:solidFill>
                <a:latin typeface="Agency FB" pitchFamily="34" charset="0"/>
                <a:cs typeface="Amatic SC" charset="-79"/>
                <a:sym typeface="Arial"/>
              </a:rPr>
              <a:t>technology” </a:t>
            </a:r>
            <a:br>
              <a:rPr lang="en-US" sz="2700" b="1" i="1" kern="0" dirty="0" smtClean="0">
                <a:solidFill>
                  <a:srgbClr val="7030A0"/>
                </a:solidFill>
                <a:latin typeface="Agency FB" pitchFamily="34" charset="0"/>
                <a:cs typeface="Amatic SC" charset="-79"/>
                <a:sym typeface="Arial"/>
              </a:rPr>
            </a:br>
            <a:r>
              <a:rPr lang="en-US" sz="2700" b="1" i="1" kern="0" dirty="0" smtClean="0">
                <a:solidFill>
                  <a:srgbClr val="7030A0"/>
                </a:solidFill>
                <a:latin typeface="Agency FB" pitchFamily="34" charset="0"/>
                <a:cs typeface="Amatic SC" charset="-79"/>
                <a:sym typeface="Arial"/>
              </a:rPr>
              <a:t>“</a:t>
            </a:r>
            <a:r>
              <a:rPr lang="en-US" sz="2200" i="1" kern="0" dirty="0" err="1" smtClean="0">
                <a:solidFill>
                  <a:srgbClr val="7030A0"/>
                </a:solidFill>
                <a:latin typeface="Agency FB" pitchFamily="34" charset="0"/>
                <a:cs typeface="Amatic SC" charset="-79"/>
                <a:sym typeface="Arial"/>
              </a:rPr>
              <a:t>L’insegnamento</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innovativo</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può</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essere</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ottenuto</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senza</a:t>
            </a:r>
            <a:r>
              <a:rPr lang="en-US" sz="2200" i="1" kern="0" dirty="0" smtClean="0">
                <a:solidFill>
                  <a:srgbClr val="7030A0"/>
                </a:solidFill>
                <a:latin typeface="Agency FB" pitchFamily="34" charset="0"/>
                <a:cs typeface="Amatic SC" charset="-79"/>
                <a:sym typeface="Arial"/>
              </a:rPr>
              <a:t> la </a:t>
            </a:r>
            <a:r>
              <a:rPr lang="en-US" sz="2200" i="1" kern="0" dirty="0" err="1" smtClean="0">
                <a:solidFill>
                  <a:srgbClr val="7030A0"/>
                </a:solidFill>
                <a:latin typeface="Agency FB" pitchFamily="34" charset="0"/>
                <a:cs typeface="Amatic SC" charset="-79"/>
                <a:sym typeface="Arial"/>
              </a:rPr>
              <a:t>tecnologia</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sebbene</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alcune</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delle</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idee</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didattiche</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più</a:t>
            </a:r>
            <a:r>
              <a:rPr lang="en-US" sz="2200" i="1" kern="0" dirty="0" smtClean="0">
                <a:solidFill>
                  <a:srgbClr val="7030A0"/>
                </a:solidFill>
                <a:latin typeface="Agency FB" pitchFamily="34" charset="0"/>
                <a:cs typeface="Amatic SC" charset="-79"/>
                <a:sym typeface="Arial"/>
              </a:rPr>
              <a:t> innovative </a:t>
            </a:r>
            <a:r>
              <a:rPr lang="en-US" sz="2200" i="1" kern="0" dirty="0" err="1" smtClean="0">
                <a:solidFill>
                  <a:srgbClr val="7030A0"/>
                </a:solidFill>
                <a:latin typeface="Agency FB" pitchFamily="34" charset="0"/>
                <a:cs typeface="Amatic SC" charset="-79"/>
                <a:sym typeface="Arial"/>
              </a:rPr>
              <a:t>siano</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nate</a:t>
            </a:r>
            <a:r>
              <a:rPr lang="en-US" sz="2200" i="1" kern="0" dirty="0" smtClean="0">
                <a:solidFill>
                  <a:srgbClr val="7030A0"/>
                </a:solidFill>
                <a:latin typeface="Agency FB" pitchFamily="34" charset="0"/>
                <a:cs typeface="Amatic SC" charset="-79"/>
                <a:sym typeface="Arial"/>
              </a:rPr>
              <a:t> grazie </a:t>
            </a:r>
            <a:r>
              <a:rPr lang="en-US" sz="2200" i="1" kern="0" dirty="0" err="1" smtClean="0">
                <a:solidFill>
                  <a:srgbClr val="7030A0"/>
                </a:solidFill>
                <a:latin typeface="Agency FB" pitchFamily="34" charset="0"/>
                <a:cs typeface="Amatic SC" charset="-79"/>
                <a:sym typeface="Arial"/>
              </a:rPr>
              <a:t>alla</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potente</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combinazione</a:t>
            </a:r>
            <a:r>
              <a:rPr lang="en-US" sz="2200" i="1" kern="0" dirty="0" smtClean="0">
                <a:solidFill>
                  <a:srgbClr val="7030A0"/>
                </a:solidFill>
                <a:latin typeface="Agency FB" pitchFamily="34" charset="0"/>
                <a:cs typeface="Amatic SC" charset="-79"/>
                <a:sym typeface="Arial"/>
              </a:rPr>
              <a:t> di un </a:t>
            </a:r>
            <a:r>
              <a:rPr lang="en-US" sz="2200" i="1" kern="0" dirty="0" err="1" smtClean="0">
                <a:solidFill>
                  <a:srgbClr val="7030A0"/>
                </a:solidFill>
                <a:latin typeface="Agency FB" pitchFamily="34" charset="0"/>
                <a:cs typeface="Amatic SC" charset="-79"/>
                <a:sym typeface="Arial"/>
              </a:rPr>
              <a:t>insegnante</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efficace</a:t>
            </a:r>
            <a:r>
              <a:rPr lang="en-US" sz="2200" i="1" kern="0" dirty="0" smtClean="0">
                <a:solidFill>
                  <a:srgbClr val="7030A0"/>
                </a:solidFill>
                <a:latin typeface="Agency FB" pitchFamily="34" charset="0"/>
                <a:cs typeface="Amatic SC" charset="-79"/>
                <a:sym typeface="Arial"/>
              </a:rPr>
              <a:t> e un </a:t>
            </a:r>
            <a:r>
              <a:rPr lang="en-US" sz="2200" i="1" kern="0" dirty="0" err="1" smtClean="0">
                <a:solidFill>
                  <a:srgbClr val="7030A0"/>
                </a:solidFill>
                <a:latin typeface="Agency FB" pitchFamily="34" charset="0"/>
                <a:cs typeface="Amatic SC" charset="-79"/>
                <a:sym typeface="Arial"/>
              </a:rPr>
              <a:t>uso</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appropriato</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della</a:t>
            </a:r>
            <a:r>
              <a:rPr lang="en-US" sz="2200" i="1" kern="0" dirty="0" smtClean="0">
                <a:solidFill>
                  <a:srgbClr val="7030A0"/>
                </a:solidFill>
                <a:latin typeface="Agency FB" pitchFamily="34" charset="0"/>
                <a:cs typeface="Amatic SC" charset="-79"/>
                <a:sym typeface="Arial"/>
              </a:rPr>
              <a:t> </a:t>
            </a:r>
            <a:r>
              <a:rPr lang="en-US" sz="2200" i="1" kern="0" dirty="0" err="1" smtClean="0">
                <a:solidFill>
                  <a:srgbClr val="7030A0"/>
                </a:solidFill>
                <a:latin typeface="Agency FB" pitchFamily="34" charset="0"/>
                <a:cs typeface="Amatic SC" charset="-79"/>
                <a:sym typeface="Arial"/>
              </a:rPr>
              <a:t>tecnologia</a:t>
            </a:r>
            <a:r>
              <a:rPr lang="en-US" sz="2200" i="1" kern="0" dirty="0" smtClean="0">
                <a:solidFill>
                  <a:srgbClr val="7030A0"/>
                </a:solidFill>
                <a:latin typeface="Agency FB" pitchFamily="34" charset="0"/>
                <a:cs typeface="Amatic SC" charset="-79"/>
                <a:sym typeface="Arial"/>
              </a:rPr>
              <a:t>” </a:t>
            </a:r>
            <a:r>
              <a:rPr lang="en-US" sz="2200" b="1" i="1" kern="0" dirty="0" smtClean="0">
                <a:solidFill>
                  <a:srgbClr val="7030A0"/>
                </a:solidFill>
                <a:latin typeface="Agency FB" pitchFamily="34" charset="0"/>
                <a:cs typeface="Amatic SC" charset="-79"/>
                <a:sym typeface="Arial"/>
              </a:rPr>
              <a:t/>
            </a:r>
            <a:br>
              <a:rPr lang="en-US" sz="2200" b="1" i="1" kern="0" dirty="0" smtClean="0">
                <a:solidFill>
                  <a:srgbClr val="7030A0"/>
                </a:solidFill>
                <a:latin typeface="Agency FB" pitchFamily="34" charset="0"/>
                <a:cs typeface="Amatic SC" charset="-79"/>
                <a:sym typeface="Arial"/>
              </a:rPr>
            </a:br>
            <a:r>
              <a:rPr lang="es-ES" sz="2700" b="1" kern="0" dirty="0">
                <a:solidFill>
                  <a:srgbClr val="7030A0"/>
                </a:solidFill>
                <a:latin typeface="AR BLANCA" pitchFamily="2" charset="0"/>
                <a:cs typeface="Arial"/>
                <a:sym typeface="Arial"/>
              </a:rPr>
              <a:t/>
            </a:r>
            <a:br>
              <a:rPr lang="es-ES" sz="2700" b="1" kern="0" dirty="0">
                <a:solidFill>
                  <a:srgbClr val="7030A0"/>
                </a:solidFill>
                <a:latin typeface="AR BLANCA" pitchFamily="2" charset="0"/>
                <a:cs typeface="Arial"/>
                <a:sym typeface="Arial"/>
              </a:rPr>
            </a:br>
            <a:endParaRPr lang="it-IT" sz="2700" b="1" dirty="0">
              <a:solidFill>
                <a:srgbClr val="7030A0"/>
              </a:solidFill>
              <a:latin typeface="AR BLANCA" pitchFamily="2" charset="0"/>
            </a:endParaRPr>
          </a:p>
        </p:txBody>
      </p:sp>
      <p:sp>
        <p:nvSpPr>
          <p:cNvPr id="3" name="Segnaposto contenuto 2"/>
          <p:cNvSpPr>
            <a:spLocks noGrp="1"/>
          </p:cNvSpPr>
          <p:nvPr>
            <p:ph idx="1"/>
          </p:nvPr>
        </p:nvSpPr>
        <p:spPr>
          <a:xfrm>
            <a:off x="611560" y="4077072"/>
            <a:ext cx="7128792" cy="2304256"/>
          </a:xfrm>
        </p:spPr>
        <p:txBody>
          <a:bodyPr>
            <a:normAutofit fontScale="25000" lnSpcReduction="20000"/>
          </a:bodyPr>
          <a:lstStyle/>
          <a:p>
            <a:pPr marL="0" lvl="0" indent="0">
              <a:lnSpc>
                <a:spcPct val="120000"/>
              </a:lnSpc>
              <a:spcBef>
                <a:spcPts val="0"/>
              </a:spcBef>
              <a:buClr>
                <a:srgbClr val="000000"/>
              </a:buClr>
              <a:buSzTx/>
              <a:buNone/>
            </a:pPr>
            <a:r>
              <a:rPr lang="en-US" sz="11200" b="1" i="1" kern="0" dirty="0" smtClean="0">
                <a:solidFill>
                  <a:srgbClr val="008080"/>
                </a:solidFill>
                <a:latin typeface="AR CENA" pitchFamily="2" charset="0"/>
                <a:cs typeface="Amatic SC" charset="-79"/>
                <a:sym typeface="Arial"/>
              </a:rPr>
              <a:t>“Innovative </a:t>
            </a:r>
            <a:r>
              <a:rPr lang="en-US" sz="11200" b="1" i="1" kern="0" dirty="0">
                <a:solidFill>
                  <a:srgbClr val="008080"/>
                </a:solidFill>
                <a:latin typeface="AR CENA" pitchFamily="2" charset="0"/>
                <a:cs typeface="Amatic SC" charset="-79"/>
                <a:sym typeface="Arial"/>
              </a:rPr>
              <a:t>teaching focuses on creating conducive environments within which good learning can </a:t>
            </a:r>
            <a:r>
              <a:rPr lang="en-US" sz="11200" b="1" i="1" kern="0" dirty="0" smtClean="0">
                <a:solidFill>
                  <a:srgbClr val="008080"/>
                </a:solidFill>
                <a:latin typeface="AR CENA" pitchFamily="2" charset="0"/>
                <a:cs typeface="Amatic SC" charset="-79"/>
                <a:sym typeface="Arial"/>
              </a:rPr>
              <a:t>occur”</a:t>
            </a:r>
          </a:p>
          <a:p>
            <a:pPr marL="0" lvl="0" indent="0">
              <a:lnSpc>
                <a:spcPct val="120000"/>
              </a:lnSpc>
              <a:spcBef>
                <a:spcPts val="0"/>
              </a:spcBef>
              <a:buClr>
                <a:srgbClr val="000000"/>
              </a:buClr>
              <a:buSzTx/>
              <a:buNone/>
            </a:pPr>
            <a:r>
              <a:rPr lang="en-US" sz="8800" i="1" kern="0" dirty="0" smtClean="0">
                <a:solidFill>
                  <a:srgbClr val="6699FF"/>
                </a:solidFill>
                <a:latin typeface="AR CENA" pitchFamily="2" charset="0"/>
                <a:cs typeface="Amatic SC" charset="-79"/>
                <a:sym typeface="Arial"/>
              </a:rPr>
              <a:t>“</a:t>
            </a:r>
            <a:r>
              <a:rPr lang="en-US" sz="8800" i="1" kern="0" dirty="0" err="1" smtClean="0">
                <a:solidFill>
                  <a:srgbClr val="6699FF"/>
                </a:solidFill>
                <a:latin typeface="AR CENA" pitchFamily="2" charset="0"/>
                <a:cs typeface="Amatic SC" charset="-79"/>
                <a:sym typeface="Arial"/>
              </a:rPr>
              <a:t>L’insegnamento</a:t>
            </a:r>
            <a:r>
              <a:rPr lang="en-US" sz="8800" i="1" kern="0" dirty="0" smtClean="0">
                <a:solidFill>
                  <a:srgbClr val="6699FF"/>
                </a:solidFill>
                <a:latin typeface="AR CENA" pitchFamily="2" charset="0"/>
                <a:cs typeface="Amatic SC" charset="-79"/>
                <a:sym typeface="Arial"/>
              </a:rPr>
              <a:t> </a:t>
            </a:r>
            <a:r>
              <a:rPr lang="en-US" sz="8800" i="1" kern="0" dirty="0" err="1" smtClean="0">
                <a:solidFill>
                  <a:srgbClr val="6699FF"/>
                </a:solidFill>
                <a:latin typeface="AR CENA" pitchFamily="2" charset="0"/>
                <a:cs typeface="Amatic SC" charset="-79"/>
                <a:sym typeface="Arial"/>
              </a:rPr>
              <a:t>innovativo</a:t>
            </a:r>
            <a:r>
              <a:rPr lang="en-US" sz="8800" i="1" kern="0" dirty="0" smtClean="0">
                <a:solidFill>
                  <a:srgbClr val="6699FF"/>
                </a:solidFill>
                <a:latin typeface="AR CENA" pitchFamily="2" charset="0"/>
                <a:cs typeface="Amatic SC" charset="-79"/>
                <a:sym typeface="Arial"/>
              </a:rPr>
              <a:t> </a:t>
            </a:r>
            <a:r>
              <a:rPr lang="en-US" sz="8800" i="1" kern="0" dirty="0" err="1" smtClean="0">
                <a:solidFill>
                  <a:srgbClr val="6699FF"/>
                </a:solidFill>
                <a:latin typeface="AR CENA" pitchFamily="2" charset="0"/>
                <a:cs typeface="Amatic SC" charset="-79"/>
                <a:sym typeface="Arial"/>
              </a:rPr>
              <a:t>si</a:t>
            </a:r>
            <a:r>
              <a:rPr lang="en-US" sz="8800" i="1" kern="0" dirty="0" smtClean="0">
                <a:solidFill>
                  <a:srgbClr val="6699FF"/>
                </a:solidFill>
                <a:latin typeface="AR CENA" pitchFamily="2" charset="0"/>
                <a:cs typeface="Amatic SC" charset="-79"/>
                <a:sym typeface="Arial"/>
              </a:rPr>
              <a:t> </a:t>
            </a:r>
            <a:r>
              <a:rPr lang="en-US" sz="8800" i="1" kern="0" dirty="0" err="1" smtClean="0">
                <a:solidFill>
                  <a:srgbClr val="6699FF"/>
                </a:solidFill>
                <a:latin typeface="AR CENA" pitchFamily="2" charset="0"/>
                <a:cs typeface="Amatic SC" charset="-79"/>
                <a:sym typeface="Arial"/>
              </a:rPr>
              <a:t>concentra</a:t>
            </a:r>
            <a:r>
              <a:rPr lang="en-US" sz="8800" i="1" kern="0" dirty="0" smtClean="0">
                <a:solidFill>
                  <a:srgbClr val="6699FF"/>
                </a:solidFill>
                <a:latin typeface="AR CENA" pitchFamily="2" charset="0"/>
                <a:cs typeface="Amatic SC" charset="-79"/>
                <a:sym typeface="Arial"/>
              </a:rPr>
              <a:t> </a:t>
            </a:r>
            <a:r>
              <a:rPr lang="en-US" sz="8800" i="1" kern="0" dirty="0" err="1" smtClean="0">
                <a:solidFill>
                  <a:srgbClr val="6699FF"/>
                </a:solidFill>
                <a:latin typeface="AR CENA" pitchFamily="2" charset="0"/>
                <a:cs typeface="Amatic SC" charset="-79"/>
                <a:sym typeface="Arial"/>
              </a:rPr>
              <a:t>sull’innovazione</a:t>
            </a:r>
            <a:r>
              <a:rPr lang="en-US" sz="8800" i="1" kern="0" dirty="0" smtClean="0">
                <a:solidFill>
                  <a:srgbClr val="6699FF"/>
                </a:solidFill>
                <a:latin typeface="AR CENA" pitchFamily="2" charset="0"/>
                <a:cs typeface="Amatic SC" charset="-79"/>
                <a:sym typeface="Arial"/>
              </a:rPr>
              <a:t> di </a:t>
            </a:r>
            <a:r>
              <a:rPr lang="en-US" sz="8800" i="1" kern="0" dirty="0" err="1" smtClean="0">
                <a:solidFill>
                  <a:srgbClr val="6699FF"/>
                </a:solidFill>
                <a:latin typeface="AR CENA" pitchFamily="2" charset="0"/>
                <a:cs typeface="Amatic SC" charset="-79"/>
                <a:sym typeface="Arial"/>
              </a:rPr>
              <a:t>ambienti</a:t>
            </a:r>
            <a:r>
              <a:rPr lang="en-US" sz="8800" i="1" kern="0" dirty="0" smtClean="0">
                <a:solidFill>
                  <a:srgbClr val="6699FF"/>
                </a:solidFill>
                <a:latin typeface="AR CENA" pitchFamily="2" charset="0"/>
                <a:cs typeface="Amatic SC" charset="-79"/>
                <a:sym typeface="Arial"/>
              </a:rPr>
              <a:t> </a:t>
            </a:r>
            <a:r>
              <a:rPr lang="en-US" sz="8800" i="1" kern="0" dirty="0" err="1" smtClean="0">
                <a:solidFill>
                  <a:srgbClr val="6699FF"/>
                </a:solidFill>
                <a:latin typeface="AR CENA" pitchFamily="2" charset="0"/>
                <a:cs typeface="Amatic SC" charset="-79"/>
                <a:sym typeface="Arial"/>
              </a:rPr>
              <a:t>favorevoli</a:t>
            </a:r>
            <a:r>
              <a:rPr lang="en-US" sz="8800" i="1" kern="0" dirty="0" smtClean="0">
                <a:solidFill>
                  <a:srgbClr val="6699FF"/>
                </a:solidFill>
                <a:latin typeface="AR CENA" pitchFamily="2" charset="0"/>
                <a:cs typeface="Amatic SC" charset="-79"/>
                <a:sym typeface="Arial"/>
              </a:rPr>
              <a:t> </a:t>
            </a:r>
            <a:r>
              <a:rPr lang="en-US" sz="8800" i="1" kern="0" dirty="0" err="1" smtClean="0">
                <a:solidFill>
                  <a:srgbClr val="6699FF"/>
                </a:solidFill>
                <a:latin typeface="AR CENA" pitchFamily="2" charset="0"/>
                <a:cs typeface="Amatic SC" charset="-79"/>
                <a:sym typeface="Arial"/>
              </a:rPr>
              <a:t>all’interno</a:t>
            </a:r>
            <a:r>
              <a:rPr lang="en-US" sz="8800" i="1" kern="0" dirty="0" smtClean="0">
                <a:solidFill>
                  <a:srgbClr val="6699FF"/>
                </a:solidFill>
                <a:latin typeface="AR CENA" pitchFamily="2" charset="0"/>
                <a:cs typeface="Amatic SC" charset="-79"/>
                <a:sym typeface="Arial"/>
              </a:rPr>
              <a:t> </a:t>
            </a:r>
            <a:r>
              <a:rPr lang="en-US" sz="8800" i="1" kern="0" dirty="0" err="1" smtClean="0">
                <a:solidFill>
                  <a:srgbClr val="6699FF"/>
                </a:solidFill>
                <a:latin typeface="AR CENA" pitchFamily="2" charset="0"/>
                <a:cs typeface="Amatic SC" charset="-79"/>
                <a:sym typeface="Arial"/>
              </a:rPr>
              <a:t>dei</a:t>
            </a:r>
            <a:r>
              <a:rPr lang="en-US" sz="8800" i="1" kern="0" dirty="0" smtClean="0">
                <a:solidFill>
                  <a:srgbClr val="6699FF"/>
                </a:solidFill>
                <a:latin typeface="AR CENA" pitchFamily="2" charset="0"/>
                <a:cs typeface="Amatic SC" charset="-79"/>
                <a:sym typeface="Arial"/>
              </a:rPr>
              <a:t> </a:t>
            </a:r>
            <a:r>
              <a:rPr lang="en-US" sz="8800" i="1" kern="0" dirty="0" err="1" smtClean="0">
                <a:solidFill>
                  <a:srgbClr val="6699FF"/>
                </a:solidFill>
                <a:latin typeface="AR CENA" pitchFamily="2" charset="0"/>
                <a:cs typeface="Amatic SC" charset="-79"/>
                <a:sym typeface="Arial"/>
              </a:rPr>
              <a:t>quali</a:t>
            </a:r>
            <a:r>
              <a:rPr lang="en-US" sz="8800" i="1" kern="0" dirty="0" smtClean="0">
                <a:solidFill>
                  <a:srgbClr val="6699FF"/>
                </a:solidFill>
                <a:latin typeface="AR CENA" pitchFamily="2" charset="0"/>
                <a:cs typeface="Amatic SC" charset="-79"/>
                <a:sym typeface="Arial"/>
              </a:rPr>
              <a:t> </a:t>
            </a:r>
            <a:r>
              <a:rPr lang="en-US" sz="8800" i="1" kern="0" dirty="0" err="1" smtClean="0">
                <a:solidFill>
                  <a:srgbClr val="6699FF"/>
                </a:solidFill>
                <a:latin typeface="AR CENA" pitchFamily="2" charset="0"/>
                <a:cs typeface="Amatic SC" charset="-79"/>
                <a:sym typeface="Arial"/>
              </a:rPr>
              <a:t>può</a:t>
            </a:r>
            <a:r>
              <a:rPr lang="en-US" sz="8800" i="1" kern="0" dirty="0" smtClean="0">
                <a:solidFill>
                  <a:srgbClr val="6699FF"/>
                </a:solidFill>
                <a:latin typeface="AR CENA" pitchFamily="2" charset="0"/>
                <a:cs typeface="Amatic SC" charset="-79"/>
                <a:sym typeface="Arial"/>
              </a:rPr>
              <a:t> </a:t>
            </a:r>
            <a:r>
              <a:rPr lang="en-US" sz="8800" i="1" kern="0" dirty="0" err="1" smtClean="0">
                <a:solidFill>
                  <a:srgbClr val="6699FF"/>
                </a:solidFill>
                <a:latin typeface="AR CENA" pitchFamily="2" charset="0"/>
                <a:cs typeface="Amatic SC" charset="-79"/>
                <a:sym typeface="Arial"/>
              </a:rPr>
              <a:t>avvenire</a:t>
            </a:r>
            <a:r>
              <a:rPr lang="en-US" sz="8800" i="1" kern="0" dirty="0" smtClean="0">
                <a:solidFill>
                  <a:srgbClr val="6699FF"/>
                </a:solidFill>
                <a:latin typeface="AR CENA" pitchFamily="2" charset="0"/>
                <a:cs typeface="Amatic SC" charset="-79"/>
                <a:sym typeface="Arial"/>
              </a:rPr>
              <a:t> un </a:t>
            </a:r>
            <a:r>
              <a:rPr lang="en-US" sz="8800" i="1" kern="0" dirty="0" err="1" smtClean="0">
                <a:solidFill>
                  <a:srgbClr val="6699FF"/>
                </a:solidFill>
                <a:latin typeface="AR CENA" pitchFamily="2" charset="0"/>
                <a:cs typeface="Amatic SC" charset="-79"/>
                <a:sym typeface="Arial"/>
              </a:rPr>
              <a:t>buon</a:t>
            </a:r>
            <a:r>
              <a:rPr lang="en-US" sz="8800" i="1" kern="0" dirty="0" smtClean="0">
                <a:solidFill>
                  <a:srgbClr val="6699FF"/>
                </a:solidFill>
                <a:latin typeface="AR CENA" pitchFamily="2" charset="0"/>
                <a:cs typeface="Amatic SC" charset="-79"/>
                <a:sym typeface="Arial"/>
              </a:rPr>
              <a:t> </a:t>
            </a:r>
            <a:r>
              <a:rPr lang="en-US" sz="8800" i="1" kern="0" dirty="0" err="1" smtClean="0">
                <a:solidFill>
                  <a:srgbClr val="6699FF"/>
                </a:solidFill>
                <a:latin typeface="AR CENA" pitchFamily="2" charset="0"/>
                <a:cs typeface="Amatic SC" charset="-79"/>
                <a:sym typeface="Arial"/>
              </a:rPr>
              <a:t>apprendimento</a:t>
            </a:r>
            <a:r>
              <a:rPr lang="en-US" sz="8800" i="1" kern="0" dirty="0" smtClean="0">
                <a:solidFill>
                  <a:srgbClr val="6699FF"/>
                </a:solidFill>
                <a:latin typeface="AR CENA" pitchFamily="2" charset="0"/>
                <a:cs typeface="Amatic SC" charset="-79"/>
                <a:sym typeface="Arial"/>
              </a:rPr>
              <a:t>”</a:t>
            </a:r>
          </a:p>
          <a:p>
            <a:pPr marL="0" lvl="0" indent="0">
              <a:lnSpc>
                <a:spcPct val="120000"/>
              </a:lnSpc>
              <a:spcBef>
                <a:spcPts val="0"/>
              </a:spcBef>
              <a:buClr>
                <a:srgbClr val="000000"/>
              </a:buClr>
              <a:buSzTx/>
              <a:buNone/>
            </a:pPr>
            <a:endParaRPr lang="en-US" sz="8800" i="1" kern="0" dirty="0" smtClean="0">
              <a:solidFill>
                <a:srgbClr val="008080"/>
              </a:solidFill>
              <a:latin typeface="AR CENA" pitchFamily="2" charset="0"/>
              <a:cs typeface="Amatic SC" charset="-79"/>
              <a:sym typeface="Arial"/>
            </a:endParaRPr>
          </a:p>
          <a:p>
            <a:pPr marL="0" lvl="0" indent="0">
              <a:spcBef>
                <a:spcPts val="0"/>
              </a:spcBef>
              <a:buClr>
                <a:srgbClr val="000000"/>
              </a:buClr>
              <a:buSzTx/>
              <a:buNone/>
            </a:pPr>
            <a:endParaRPr lang="en-US" sz="9600" i="1" kern="0" dirty="0" smtClean="0">
              <a:solidFill>
                <a:srgbClr val="008080"/>
              </a:solidFill>
              <a:latin typeface="Snap ITC" pitchFamily="82" charset="0"/>
              <a:cs typeface="Amatic SC" charset="-79"/>
              <a:sym typeface="Arial"/>
            </a:endParaRPr>
          </a:p>
          <a:p>
            <a:pPr marL="0" lvl="0" indent="0">
              <a:spcBef>
                <a:spcPts val="0"/>
              </a:spcBef>
              <a:buClr>
                <a:srgbClr val="000000"/>
              </a:buClr>
              <a:buSzTx/>
              <a:buNone/>
            </a:pPr>
            <a:endParaRPr lang="en-US" sz="9600" i="1" kern="0" dirty="0" smtClean="0">
              <a:solidFill>
                <a:srgbClr val="008080"/>
              </a:solidFill>
              <a:latin typeface="Snap ITC" pitchFamily="82" charset="0"/>
              <a:cs typeface="Amatic SC" charset="-79"/>
              <a:sym typeface="Arial"/>
            </a:endParaRPr>
          </a:p>
          <a:p>
            <a:pPr marL="0" lvl="0" indent="0">
              <a:spcBef>
                <a:spcPts val="0"/>
              </a:spcBef>
              <a:buClr>
                <a:srgbClr val="000000"/>
              </a:buClr>
              <a:buSzTx/>
              <a:buNone/>
            </a:pPr>
            <a:endParaRPr lang="es-ES" sz="9600" i="1" kern="0" dirty="0">
              <a:solidFill>
                <a:srgbClr val="008080"/>
              </a:solidFill>
              <a:latin typeface="Snap ITC" pitchFamily="82" charset="0"/>
              <a:cs typeface="Arial"/>
              <a:sym typeface="Arial"/>
            </a:endParaRPr>
          </a:p>
          <a:p>
            <a:pPr marL="68580" indent="0">
              <a:buNone/>
            </a:pPr>
            <a:r>
              <a:rPr lang="it-IT" dirty="0" smtClean="0"/>
              <a:t> </a:t>
            </a:r>
          </a:p>
        </p:txBody>
      </p:sp>
    </p:spTree>
    <p:extLst>
      <p:ext uri="{BB962C8B-B14F-4D97-AF65-F5344CB8AC3E}">
        <p14:creationId xmlns:p14="http://schemas.microsoft.com/office/powerpoint/2010/main" val="3017319063"/>
      </p:ext>
    </p:extLst>
  </p:cSld>
  <p:clrMapOvr>
    <a:masterClrMapping/>
  </p:clrMapOvr>
  <mc:AlternateContent xmlns:mc="http://schemas.openxmlformats.org/markup-compatibility/2006">
    <mc:Choice xmlns:p14="http://schemas.microsoft.com/office/powerpoint/2010/main" Requires="p14">
      <p:transition spd="slow" p14:dur="2000" advTm="14284"/>
    </mc:Choice>
    <mc:Fallback>
      <p:transition spd="slow" advTm="1428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908720"/>
            <a:ext cx="6336704" cy="901904"/>
          </a:xfrm>
        </p:spPr>
        <p:txBody>
          <a:bodyPr>
            <a:noAutofit/>
          </a:bodyPr>
          <a:lstStyle/>
          <a:p>
            <a:r>
              <a:rPr lang="it-IT" sz="6000" b="1" i="1" dirty="0" smtClean="0">
                <a:ln w="18000">
                  <a:solidFill>
                    <a:schemeClr val="tx1"/>
                  </a:solidFill>
                  <a:prstDash val="solid"/>
                  <a:miter lim="800000"/>
                </a:ln>
                <a:solidFill>
                  <a:schemeClr val="accent6">
                    <a:lumMod val="60000"/>
                    <a:lumOff val="40000"/>
                  </a:schemeClr>
                </a:solidFill>
                <a:effectLst>
                  <a:outerShdw blurRad="25500" dist="23000" dir="7020000" algn="tl">
                    <a:srgbClr val="000000">
                      <a:alpha val="50000"/>
                    </a:srgbClr>
                  </a:outerShdw>
                </a:effectLst>
                <a:latin typeface="Arial Narrow" pitchFamily="34" charset="0"/>
              </a:rPr>
              <a:t>5 giorni per…</a:t>
            </a:r>
            <a:endParaRPr lang="it-IT" sz="6000" b="1" i="1" dirty="0">
              <a:ln w="18000">
                <a:solidFill>
                  <a:schemeClr val="tx1"/>
                </a:solidFill>
                <a:prstDash val="solid"/>
                <a:miter lim="800000"/>
              </a:ln>
              <a:solidFill>
                <a:schemeClr val="accent6">
                  <a:lumMod val="60000"/>
                  <a:lumOff val="40000"/>
                </a:schemeClr>
              </a:solidFill>
              <a:effectLst>
                <a:outerShdw blurRad="25500" dist="23000" dir="7020000" algn="tl">
                  <a:srgbClr val="000000">
                    <a:alpha val="50000"/>
                  </a:srgbClr>
                </a:outerShdw>
              </a:effectLst>
              <a:latin typeface="Arial Narrow" pitchFamily="34" charset="0"/>
            </a:endParaRPr>
          </a:p>
        </p:txBody>
      </p:sp>
      <p:graphicFrame>
        <p:nvGraphicFramePr>
          <p:cNvPr id="4" name="Diagramma 3"/>
          <p:cNvGraphicFramePr/>
          <p:nvPr>
            <p:extLst>
              <p:ext uri="{D42A27DB-BD31-4B8C-83A1-F6EECF244321}">
                <p14:modId xmlns:p14="http://schemas.microsoft.com/office/powerpoint/2010/main" val="3076343285"/>
              </p:ext>
            </p:extLst>
          </p:nvPr>
        </p:nvGraphicFramePr>
        <p:xfrm>
          <a:off x="827584" y="1196752"/>
          <a:ext cx="748883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2679433"/>
      </p:ext>
    </p:extLst>
  </p:cSld>
  <p:clrMapOvr>
    <a:masterClrMapping/>
  </p:clrMapOvr>
  <mc:AlternateContent xmlns:mc="http://schemas.openxmlformats.org/markup-compatibility/2006">
    <mc:Choice xmlns:p14="http://schemas.microsoft.com/office/powerpoint/2010/main" Requires="p14">
      <p:transition spd="slow" p14:dur="2000" advTm="8375"/>
    </mc:Choice>
    <mc:Fallback>
      <p:transition spd="slow" advTm="837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603944221"/>
              </p:ext>
            </p:extLst>
          </p:nvPr>
        </p:nvGraphicFramePr>
        <p:xfrm>
          <a:off x="1043490" y="1027664"/>
          <a:ext cx="7056902" cy="5065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olo 1"/>
          <p:cNvSpPr>
            <a:spLocks noGrp="1"/>
          </p:cNvSpPr>
          <p:nvPr>
            <p:ph type="title"/>
          </p:nvPr>
        </p:nvSpPr>
        <p:spPr>
          <a:xfrm>
            <a:off x="611560" y="404664"/>
            <a:ext cx="7024744" cy="720080"/>
          </a:xfrm>
        </p:spPr>
        <p:txBody>
          <a:bodyPr>
            <a:noAutofit/>
          </a:bodyPr>
          <a:lstStyle/>
          <a:p>
            <a:r>
              <a:rPr lang="it-IT" sz="4800" b="1" dirty="0" smtClean="0">
                <a:solidFill>
                  <a:srgbClr val="CE3A5D"/>
                </a:solidFill>
                <a:latin typeface="Segoe Script" pitchFamily="66" charset="0"/>
              </a:rPr>
              <a:t>…e per</a:t>
            </a:r>
            <a:endParaRPr lang="it-IT" sz="4800" b="1" dirty="0">
              <a:solidFill>
                <a:srgbClr val="CE3A5D"/>
              </a:solidFill>
              <a:latin typeface="Segoe Script" pitchFamily="66" charset="0"/>
            </a:endParaRPr>
          </a:p>
        </p:txBody>
      </p:sp>
      <p:graphicFrame>
        <p:nvGraphicFramePr>
          <p:cNvPr id="11" name="Segnaposto contenuto 10"/>
          <p:cNvGraphicFramePr>
            <a:graphicFrameLocks noGrp="1"/>
          </p:cNvGraphicFramePr>
          <p:nvPr>
            <p:ph idx="4294967295"/>
            <p:extLst>
              <p:ext uri="{D42A27DB-BD31-4B8C-83A1-F6EECF244321}">
                <p14:modId xmlns:p14="http://schemas.microsoft.com/office/powerpoint/2010/main" val="1102122058"/>
              </p:ext>
            </p:extLst>
          </p:nvPr>
        </p:nvGraphicFramePr>
        <p:xfrm>
          <a:off x="971600" y="764704"/>
          <a:ext cx="7416800" cy="54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55156049"/>
      </p:ext>
    </p:extLst>
  </p:cSld>
  <p:clrMapOvr>
    <a:masterClrMapping/>
  </p:clrMapOvr>
  <mc:AlternateContent xmlns:mc="http://schemas.openxmlformats.org/markup-compatibility/2006">
    <mc:Choice xmlns:p14="http://schemas.microsoft.com/office/powerpoint/2010/main" Requires="p14">
      <p:transition spd="slow" p14:dur="2000" advTm="8642"/>
    </mc:Choice>
    <mc:Fallback>
      <p:transition spd="slow" advTm="864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sz="quarter" idx="14"/>
          </p:nvPr>
        </p:nvPicPr>
        <p:blipFill>
          <a:blip r:embed="rId2" cstate="print">
            <a:duotone>
              <a:prstClr val="black"/>
              <a:srgbClr val="CCFFFF">
                <a:tint val="45000"/>
                <a:satMod val="400000"/>
              </a:srgb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730934">
            <a:off x="4288205" y="2951652"/>
            <a:ext cx="3242708" cy="2433613"/>
          </a:xfrm>
          <a:prstGeom prst="roundRect">
            <a:avLst>
              <a:gd name="adj" fmla="val 16667"/>
            </a:avLst>
          </a:prstGeom>
          <a:ln w="76200">
            <a:solidFill>
              <a:srgbClr val="00206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olo 1"/>
          <p:cNvSpPr>
            <a:spLocks noGrp="1"/>
          </p:cNvSpPr>
          <p:nvPr>
            <p:ph type="title"/>
          </p:nvPr>
        </p:nvSpPr>
        <p:spPr>
          <a:xfrm>
            <a:off x="899592" y="1772816"/>
            <a:ext cx="7024744" cy="1143000"/>
          </a:xfrm>
        </p:spPr>
        <p:txBody>
          <a:bodyPr>
            <a:normAutofit fontScale="90000"/>
          </a:bodyPr>
          <a:lstStyle/>
          <a:p>
            <a:pPr lvl="0" algn="ctr"/>
            <a:r>
              <a:rPr lang="en-US" dirty="0">
                <a:solidFill>
                  <a:srgbClr val="003399"/>
                </a:solidFill>
                <a:latin typeface="Vivaldi" pitchFamily="66" charset="0"/>
              </a:rPr>
              <a:t>"</a:t>
            </a:r>
            <a:r>
              <a:rPr lang="en-US" b="1" dirty="0">
                <a:solidFill>
                  <a:srgbClr val="003399"/>
                </a:solidFill>
                <a:latin typeface="Vivaldi" pitchFamily="66" charset="0"/>
              </a:rPr>
              <a:t>Tell me and I </a:t>
            </a:r>
            <a:r>
              <a:rPr lang="en-US" b="1" dirty="0" smtClean="0">
                <a:solidFill>
                  <a:srgbClr val="003399"/>
                </a:solidFill>
                <a:latin typeface="Vivaldi" pitchFamily="66" charset="0"/>
              </a:rPr>
              <a:t>forget..</a:t>
            </a:r>
            <a:br>
              <a:rPr lang="en-US" b="1" dirty="0" smtClean="0">
                <a:solidFill>
                  <a:srgbClr val="003399"/>
                </a:solidFill>
                <a:latin typeface="Vivaldi" pitchFamily="66" charset="0"/>
              </a:rPr>
            </a:br>
            <a:r>
              <a:rPr lang="en-US" b="1" dirty="0" smtClean="0">
                <a:solidFill>
                  <a:srgbClr val="003399"/>
                </a:solidFill>
                <a:latin typeface="Vivaldi" pitchFamily="66" charset="0"/>
              </a:rPr>
              <a:t>show </a:t>
            </a:r>
            <a:r>
              <a:rPr lang="en-US" b="1" dirty="0">
                <a:solidFill>
                  <a:srgbClr val="003399"/>
                </a:solidFill>
                <a:latin typeface="Vivaldi" pitchFamily="66" charset="0"/>
              </a:rPr>
              <a:t>me and I </a:t>
            </a:r>
            <a:r>
              <a:rPr lang="en-US" b="1" dirty="0" smtClean="0">
                <a:solidFill>
                  <a:srgbClr val="003399"/>
                </a:solidFill>
                <a:latin typeface="Vivaldi" pitchFamily="66" charset="0"/>
              </a:rPr>
              <a:t>remember..</a:t>
            </a:r>
            <a:br>
              <a:rPr lang="en-US" b="1" dirty="0" smtClean="0">
                <a:solidFill>
                  <a:srgbClr val="003399"/>
                </a:solidFill>
                <a:latin typeface="Vivaldi" pitchFamily="66" charset="0"/>
              </a:rPr>
            </a:br>
            <a:r>
              <a:rPr lang="en-US" b="1" dirty="0" smtClean="0">
                <a:solidFill>
                  <a:srgbClr val="003399"/>
                </a:solidFill>
                <a:latin typeface="Vivaldi" pitchFamily="66" charset="0"/>
              </a:rPr>
              <a:t>involve </a:t>
            </a:r>
            <a:r>
              <a:rPr lang="en-US" b="1" dirty="0">
                <a:solidFill>
                  <a:srgbClr val="003399"/>
                </a:solidFill>
                <a:latin typeface="Vivaldi" pitchFamily="66" charset="0"/>
              </a:rPr>
              <a:t>me and I understand</a:t>
            </a:r>
            <a:r>
              <a:rPr lang="en-US" b="1" dirty="0" smtClean="0">
                <a:solidFill>
                  <a:srgbClr val="003399"/>
                </a:solidFill>
                <a:latin typeface="Vivaldi" pitchFamily="66" charset="0"/>
              </a:rPr>
              <a:t>.“ </a:t>
            </a:r>
            <a:r>
              <a:rPr lang="en-US" b="1" dirty="0">
                <a:solidFill>
                  <a:srgbClr val="003399"/>
                </a:solidFill>
                <a:latin typeface="Vivaldi" pitchFamily="66" charset="0"/>
              </a:rPr>
              <a:t/>
            </a:r>
            <a:br>
              <a:rPr lang="en-US" b="1" dirty="0">
                <a:solidFill>
                  <a:srgbClr val="003399"/>
                </a:solidFill>
                <a:latin typeface="Vivaldi" pitchFamily="66" charset="0"/>
              </a:rPr>
            </a:br>
            <a:endParaRPr lang="it-IT" b="1" dirty="0">
              <a:solidFill>
                <a:srgbClr val="003399"/>
              </a:solidFill>
            </a:endParaRPr>
          </a:p>
        </p:txBody>
      </p:sp>
      <p:pic>
        <p:nvPicPr>
          <p:cNvPr id="5" name="Segnaposto contenuto 4"/>
          <p:cNvPicPr>
            <a:picLocks noGrp="1" noChangeAspect="1"/>
          </p:cNvPicPr>
          <p:nvPr>
            <p:ph sz="quarter" idx="13"/>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rot="20736792">
            <a:off x="1418733" y="2709889"/>
            <a:ext cx="2751199" cy="3366754"/>
          </a:xfrm>
          <a:prstGeom prst="roundRect">
            <a:avLst>
              <a:gd name="adj" fmla="val 16667"/>
            </a:avLst>
          </a:prstGeom>
          <a:ln w="76200">
            <a:solidFill>
              <a:srgbClr val="00206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3058324"/>
      </p:ext>
    </p:extLst>
  </p:cSld>
  <p:clrMapOvr>
    <a:masterClrMapping/>
  </p:clrMapOvr>
  <mc:AlternateContent xmlns:mc="http://schemas.openxmlformats.org/markup-compatibility/2006">
    <mc:Choice xmlns:p14="http://schemas.microsoft.com/office/powerpoint/2010/main" Requires="p14">
      <p:transition spd="slow" p14:dur="2000" advTm="9217"/>
    </mc:Choice>
    <mc:Fallback>
      <p:transition spd="slow" advTm="921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692696"/>
            <a:ext cx="7024744"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7200" b="1" i="1" spc="50" dirty="0" smtClean="0">
                <a:ln w="11430">
                  <a:solidFill>
                    <a:schemeClr val="accent4">
                      <a:lumMod val="20000"/>
                      <a:lumOff val="80000"/>
                    </a:schemeClr>
                  </a:solidFill>
                </a:ln>
                <a:solidFill>
                  <a:srgbClr val="5F2987"/>
                </a:solidFill>
                <a:effectLst>
                  <a:outerShdw blurRad="76200" dist="50800" dir="5400000" algn="tl" rotWithShape="0">
                    <a:srgbClr val="000000">
                      <a:alpha val="65000"/>
                    </a:srgbClr>
                  </a:outerShdw>
                </a:effectLst>
                <a:latin typeface="Sylfaen" pitchFamily="18" charset="0"/>
              </a:rPr>
              <a:t>ERASMUS</a:t>
            </a:r>
            <a:r>
              <a:rPr lang="it-IT" b="1" spc="50" dirty="0" smtClean="0">
                <a:ln w="11430">
                  <a:solidFill>
                    <a:schemeClr val="accent4">
                      <a:lumMod val="20000"/>
                      <a:lumOff val="80000"/>
                    </a:schemeClr>
                  </a:solidFill>
                </a:ln>
                <a:solidFill>
                  <a:srgbClr val="5F2987"/>
                </a:solidFill>
                <a:effectLst>
                  <a:outerShdw blurRad="76200" dist="50800" dir="5400000" algn="tl" rotWithShape="0">
                    <a:srgbClr val="000000">
                      <a:alpha val="65000"/>
                    </a:srgbClr>
                  </a:outerShdw>
                </a:effectLst>
                <a:latin typeface="Sylfaen" pitchFamily="18" charset="0"/>
              </a:rPr>
              <a:t>  </a:t>
            </a:r>
            <a:r>
              <a:rPr lang="it-IT" b="1" i="1" spc="50" dirty="0" smtClean="0">
                <a:ln w="11430">
                  <a:solidFill>
                    <a:schemeClr val="accent4">
                      <a:lumMod val="20000"/>
                      <a:lumOff val="80000"/>
                    </a:schemeClr>
                  </a:solidFill>
                </a:ln>
                <a:solidFill>
                  <a:srgbClr val="5F2987"/>
                </a:solidFill>
                <a:effectLst>
                  <a:outerShdw blurRad="76200" dist="50800" dir="5400000" algn="tl" rotWithShape="0">
                    <a:srgbClr val="000000">
                      <a:alpha val="65000"/>
                    </a:srgbClr>
                  </a:outerShdw>
                </a:effectLst>
                <a:latin typeface="Sylfaen" pitchFamily="18" charset="0"/>
              </a:rPr>
              <a:t>è…</a:t>
            </a:r>
            <a:endParaRPr lang="it-IT" b="1" i="1" spc="50" dirty="0">
              <a:ln w="11430">
                <a:solidFill>
                  <a:schemeClr val="accent4">
                    <a:lumMod val="20000"/>
                    <a:lumOff val="80000"/>
                  </a:schemeClr>
                </a:solidFill>
              </a:ln>
              <a:solidFill>
                <a:srgbClr val="5F2987"/>
              </a:solidFill>
              <a:effectLst>
                <a:outerShdw blurRad="76200" dist="50800" dir="5400000" algn="tl" rotWithShape="0">
                  <a:srgbClr val="000000">
                    <a:alpha val="65000"/>
                  </a:srgbClr>
                </a:outerShdw>
              </a:effectLst>
              <a:latin typeface="Sylfaen" pitchFamily="18" charset="0"/>
            </a:endParaRPr>
          </a:p>
        </p:txBody>
      </p:sp>
      <p:sp>
        <p:nvSpPr>
          <p:cNvPr id="4" name="Segnaposto contenuto 3"/>
          <p:cNvSpPr>
            <a:spLocks noGrp="1"/>
          </p:cNvSpPr>
          <p:nvPr>
            <p:ph sz="quarter" idx="14"/>
          </p:nvPr>
        </p:nvSpPr>
        <p:spPr>
          <a:xfrm>
            <a:off x="4700900" y="1256827"/>
            <a:ext cx="2952328" cy="1944216"/>
          </a:xfrm>
        </p:spPr>
        <p:txBody>
          <a:bodyPr>
            <a:noAutofit/>
          </a:bodyPr>
          <a:lstStyle/>
          <a:p>
            <a:pPr marL="68580" indent="0">
              <a:buNone/>
            </a:pPr>
            <a:endParaRPr lang="it-IT" sz="3200" b="1" i="1" dirty="0" smtClean="0">
              <a:solidFill>
                <a:srgbClr val="940210"/>
              </a:solidFill>
              <a:latin typeface="Segoe Script" pitchFamily="66" charset="0"/>
            </a:endParaRPr>
          </a:p>
          <a:p>
            <a:pPr marL="68580" indent="0">
              <a:buNone/>
            </a:pPr>
            <a:r>
              <a:rPr lang="it-IT" sz="3200" b="1" i="1" dirty="0" smtClean="0">
                <a:solidFill>
                  <a:srgbClr val="CE3A5D"/>
                </a:solidFill>
                <a:latin typeface="Segoe Script" pitchFamily="66" charset="0"/>
              </a:rPr>
              <a:t>…Guardare da una prospettiva diversa</a:t>
            </a:r>
            <a:endParaRPr lang="it-IT" sz="3200" b="1" i="1" dirty="0">
              <a:solidFill>
                <a:srgbClr val="CE3A5D"/>
              </a:solidFill>
              <a:latin typeface="Segoe Script" pitchFamily="66" charset="0"/>
            </a:endParaRPr>
          </a:p>
        </p:txBody>
      </p:sp>
      <p:pic>
        <p:nvPicPr>
          <p:cNvPr id="5" name="Picture 4" descr="C:\Users\Laura\Desktop\ERASMUS_2021_MALAGA\PHOTOS\IMG_20210624_095816_bis.jpg"/>
          <p:cNvPicPr>
            <a:picLocks noGrp="1" noChangeAspect="1" noChangeArrowheads="1"/>
          </p:cNvPicPr>
          <p:nvPr>
            <p:ph sz="quarter" idx="13"/>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0947298">
            <a:off x="907708" y="2090682"/>
            <a:ext cx="3627634" cy="2720725"/>
          </a:xfrm>
          <a:prstGeom prst="snip2DiagRect">
            <a:avLst/>
          </a:prstGeom>
          <a:solidFill>
            <a:srgbClr val="FFFFFF">
              <a:shade val="85000"/>
            </a:srgbClr>
          </a:solidFill>
          <a:ln w="88900" cap="sq">
            <a:solidFill>
              <a:srgbClr val="A5002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rot="20845397">
            <a:off x="821537" y="5292773"/>
            <a:ext cx="5252166" cy="523220"/>
          </a:xfrm>
          <a:prstGeom prst="rect">
            <a:avLst/>
          </a:prstGeom>
          <a:noFill/>
        </p:spPr>
        <p:txBody>
          <a:bodyPr wrap="square" rtlCol="0">
            <a:spAutoFit/>
          </a:bodyPr>
          <a:lstStyle/>
          <a:p>
            <a:pPr marL="68580" lvl="0">
              <a:spcBef>
                <a:spcPct val="20000"/>
              </a:spcBef>
              <a:buClr>
                <a:srgbClr val="94C600"/>
              </a:buClr>
              <a:buSzPct val="76000"/>
            </a:pPr>
            <a:r>
              <a:rPr lang="it-IT" sz="2800" b="1" i="1" dirty="0" smtClean="0">
                <a:solidFill>
                  <a:srgbClr val="7030A0"/>
                </a:solidFill>
                <a:latin typeface="Segoe Script" pitchFamily="66" charset="0"/>
              </a:rPr>
              <a:t>…Cambiare </a:t>
            </a:r>
            <a:r>
              <a:rPr lang="it-IT" sz="2800" b="1" i="1" dirty="0">
                <a:solidFill>
                  <a:srgbClr val="7030A0"/>
                </a:solidFill>
                <a:latin typeface="Segoe Script" pitchFamily="66" charset="0"/>
              </a:rPr>
              <a:t>la visione </a:t>
            </a:r>
          </a:p>
        </p:txBody>
      </p:sp>
      <p:pic>
        <p:nvPicPr>
          <p:cNvPr id="8" name="Immagine 7"/>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rot="20453393">
            <a:off x="5779381" y="3764694"/>
            <a:ext cx="2397663" cy="2060848"/>
          </a:xfrm>
          <a:prstGeom prst="round2DiagRect">
            <a:avLst>
              <a:gd name="adj1" fmla="val 16667"/>
              <a:gd name="adj2" fmla="val 0"/>
            </a:avLst>
          </a:prstGeom>
          <a:ln w="88900" cap="sq">
            <a:solidFill>
              <a:srgbClr val="94021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71086678"/>
      </p:ext>
    </p:extLst>
  </p:cSld>
  <p:clrMapOvr>
    <a:masterClrMapping/>
  </p:clrMapOvr>
  <mc:AlternateContent xmlns:mc="http://schemas.openxmlformats.org/markup-compatibility/2006">
    <mc:Choice xmlns:p14="http://schemas.microsoft.com/office/powerpoint/2010/main" Requires="p14">
      <p:transition spd="slow" p14:dur="2000" advTm="8699"/>
    </mc:Choice>
    <mc:Fallback>
      <p:transition spd="slow" advTm="869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764704"/>
            <a:ext cx="7024744" cy="1143000"/>
          </a:xfrm>
        </p:spPr>
        <p:txBody>
          <a:bodyPr>
            <a:normAutofit/>
          </a:bodyPr>
          <a:lstStyle/>
          <a:p>
            <a:pPr algn="r"/>
            <a:r>
              <a:rPr lang="it-IT" sz="6500" b="1" i="1" spc="50" dirty="0" smtClean="0">
                <a:ln w="11430">
                  <a:solidFill>
                    <a:srgbClr val="0033CC"/>
                  </a:solidFill>
                </a:ln>
                <a:gradFill flip="none" rotWithShape="1">
                  <a:gsLst>
                    <a:gs pos="0">
                      <a:srgbClr val="660066">
                        <a:tint val="66000"/>
                        <a:satMod val="160000"/>
                      </a:srgbClr>
                    </a:gs>
                    <a:gs pos="50000">
                      <a:srgbClr val="660066">
                        <a:tint val="44500"/>
                        <a:satMod val="160000"/>
                      </a:srgbClr>
                    </a:gs>
                    <a:gs pos="100000">
                      <a:srgbClr val="660066">
                        <a:tint val="23500"/>
                        <a:satMod val="160000"/>
                      </a:srgbClr>
                    </a:gs>
                  </a:gsLst>
                  <a:lin ang="18900000" scaled="1"/>
                  <a:tileRect/>
                </a:gradFill>
                <a:effectLst>
                  <a:outerShdw blurRad="76200" dist="50800" dir="5400000" algn="tl" rotWithShape="0">
                    <a:srgbClr val="000000">
                      <a:alpha val="65000"/>
                    </a:srgbClr>
                  </a:outerShdw>
                </a:effectLst>
                <a:latin typeface="Sylfaen" pitchFamily="18" charset="0"/>
              </a:rPr>
              <a:t>Erasmus</a:t>
            </a:r>
            <a:r>
              <a:rPr lang="it-IT" sz="3600" b="1" spc="50" dirty="0" smtClean="0">
                <a:ln w="11430">
                  <a:solidFill>
                    <a:srgbClr val="0033CC"/>
                  </a:solidFill>
                </a:ln>
                <a:gradFill flip="none" rotWithShape="1">
                  <a:gsLst>
                    <a:gs pos="0">
                      <a:srgbClr val="660066">
                        <a:tint val="66000"/>
                        <a:satMod val="160000"/>
                      </a:srgbClr>
                    </a:gs>
                    <a:gs pos="50000">
                      <a:srgbClr val="660066">
                        <a:tint val="44500"/>
                        <a:satMod val="160000"/>
                      </a:srgbClr>
                    </a:gs>
                    <a:gs pos="100000">
                      <a:srgbClr val="660066">
                        <a:tint val="23500"/>
                        <a:satMod val="160000"/>
                      </a:srgbClr>
                    </a:gs>
                  </a:gsLst>
                  <a:lin ang="18900000" scaled="1"/>
                  <a:tileRect/>
                </a:gradFill>
                <a:effectLst>
                  <a:outerShdw blurRad="76200" dist="50800" dir="5400000" algn="tl" rotWithShape="0">
                    <a:srgbClr val="000000">
                      <a:alpha val="65000"/>
                    </a:srgbClr>
                  </a:outerShdw>
                </a:effectLst>
                <a:latin typeface="Sylfaen" pitchFamily="18" charset="0"/>
              </a:rPr>
              <a:t> </a:t>
            </a:r>
            <a:r>
              <a:rPr lang="it-IT" sz="3600" b="1" i="1" spc="50" dirty="0" smtClean="0">
                <a:ln w="11430">
                  <a:solidFill>
                    <a:srgbClr val="0033CC"/>
                  </a:solidFill>
                </a:ln>
                <a:gradFill flip="none" rotWithShape="1">
                  <a:gsLst>
                    <a:gs pos="0">
                      <a:srgbClr val="660066">
                        <a:tint val="66000"/>
                        <a:satMod val="160000"/>
                      </a:srgbClr>
                    </a:gs>
                    <a:gs pos="50000">
                      <a:srgbClr val="660066">
                        <a:tint val="44500"/>
                        <a:satMod val="160000"/>
                      </a:srgbClr>
                    </a:gs>
                    <a:gs pos="100000">
                      <a:srgbClr val="660066">
                        <a:tint val="23500"/>
                        <a:satMod val="160000"/>
                      </a:srgbClr>
                    </a:gs>
                  </a:gsLst>
                  <a:lin ang="18900000" scaled="1"/>
                  <a:tileRect/>
                </a:gradFill>
                <a:effectLst>
                  <a:outerShdw blurRad="76200" dist="50800" dir="5400000" algn="tl" rotWithShape="0">
                    <a:srgbClr val="000000">
                      <a:alpha val="65000"/>
                    </a:srgbClr>
                  </a:outerShdw>
                </a:effectLst>
                <a:latin typeface="Sylfaen" pitchFamily="18" charset="0"/>
              </a:rPr>
              <a:t> è</a:t>
            </a:r>
            <a:r>
              <a:rPr lang="it-IT" sz="3600" b="1" i="1" spc="50" dirty="0" smtClean="0">
                <a:ln w="11430"/>
                <a:gradFill flip="none" rotWithShape="1">
                  <a:gsLst>
                    <a:gs pos="0">
                      <a:srgbClr val="660066">
                        <a:tint val="66000"/>
                        <a:satMod val="160000"/>
                      </a:srgbClr>
                    </a:gs>
                    <a:gs pos="50000">
                      <a:srgbClr val="660066">
                        <a:tint val="44500"/>
                        <a:satMod val="160000"/>
                      </a:srgbClr>
                    </a:gs>
                    <a:gs pos="100000">
                      <a:srgbClr val="660066">
                        <a:tint val="23500"/>
                        <a:satMod val="160000"/>
                      </a:srgbClr>
                    </a:gs>
                  </a:gsLst>
                  <a:lin ang="18900000" scaled="1"/>
                  <a:tileRect/>
                </a:gradFill>
                <a:effectLst>
                  <a:outerShdw blurRad="76200" dist="50800" dir="5400000" algn="tl" rotWithShape="0">
                    <a:srgbClr val="000000">
                      <a:alpha val="65000"/>
                    </a:srgbClr>
                  </a:outerShdw>
                </a:effectLst>
                <a:latin typeface="Sylfaen" pitchFamily="18" charset="0"/>
              </a:rPr>
              <a:t>…</a:t>
            </a:r>
            <a:endParaRPr lang="it-IT" dirty="0">
              <a:gradFill flip="none" rotWithShape="1">
                <a:gsLst>
                  <a:gs pos="0">
                    <a:srgbClr val="660066">
                      <a:tint val="66000"/>
                      <a:satMod val="160000"/>
                    </a:srgbClr>
                  </a:gs>
                  <a:gs pos="50000">
                    <a:srgbClr val="660066">
                      <a:tint val="44500"/>
                      <a:satMod val="160000"/>
                    </a:srgbClr>
                  </a:gs>
                  <a:gs pos="100000">
                    <a:srgbClr val="660066">
                      <a:tint val="23500"/>
                      <a:satMod val="160000"/>
                    </a:srgbClr>
                  </a:gs>
                </a:gsLst>
                <a:lin ang="18900000" scaled="1"/>
                <a:tileRect/>
              </a:gradFill>
            </a:endParaRPr>
          </a:p>
        </p:txBody>
      </p:sp>
      <p:pic>
        <p:nvPicPr>
          <p:cNvPr id="6" name="Segnaposto contenuto 5"/>
          <p:cNvPicPr>
            <a:picLocks noGrp="1" noChangeAspect="1"/>
          </p:cNvPicPr>
          <p:nvPr>
            <p:ph sz="quarter" idx="13"/>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259632" y="2060848"/>
            <a:ext cx="2622271" cy="3494087"/>
          </a:xfrm>
          <a:ln w="28575">
            <a:solidFill>
              <a:schemeClr val="tx1"/>
            </a:solidFill>
          </a:ln>
          <a:scene3d>
            <a:camera prst="orthographicFront"/>
            <a:lightRig rig="threePt" dir="t"/>
          </a:scene3d>
          <a:sp3d>
            <a:bevelT prst="angle"/>
          </a:sp3d>
        </p:spPr>
      </p:pic>
      <p:pic>
        <p:nvPicPr>
          <p:cNvPr id="5" name="Segnaposto contenuto 4"/>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932040" y="2708920"/>
            <a:ext cx="2620565" cy="3494087"/>
          </a:xfrm>
          <a:ln w="28575">
            <a:solidFill>
              <a:schemeClr val="tx1"/>
            </a:solidFill>
          </a:ln>
          <a:scene3d>
            <a:camera prst="orthographicFront"/>
            <a:lightRig rig="threePt" dir="t"/>
          </a:scene3d>
          <a:sp3d>
            <a:bevelT prst="angle"/>
          </a:sp3d>
        </p:spPr>
      </p:pic>
      <p:sp>
        <p:nvSpPr>
          <p:cNvPr id="10" name="CasellaDiTesto 9"/>
          <p:cNvSpPr txBox="1"/>
          <p:nvPr/>
        </p:nvSpPr>
        <p:spPr>
          <a:xfrm rot="19796587">
            <a:off x="2106114" y="3707608"/>
            <a:ext cx="5040560" cy="707886"/>
          </a:xfrm>
          <a:prstGeom prst="rect">
            <a:avLst/>
          </a:prstGeom>
          <a:noFill/>
        </p:spPr>
        <p:txBody>
          <a:bodyPr wrap="square" rtlCol="0">
            <a:spAutoFit/>
          </a:bodyPr>
          <a:lstStyle/>
          <a:p>
            <a:r>
              <a:rPr lang="it-IT" sz="4000" b="1" i="1" dirty="0" smtClean="0">
                <a:solidFill>
                  <a:srgbClr val="FFC000"/>
                </a:solidFill>
                <a:latin typeface="Segoe Script" pitchFamily="66" charset="0"/>
              </a:rPr>
              <a:t>…Nuove amicizie </a:t>
            </a:r>
            <a:endParaRPr lang="it-IT" sz="4000" b="1" i="1" dirty="0">
              <a:solidFill>
                <a:srgbClr val="FFC000"/>
              </a:solidFill>
              <a:latin typeface="Segoe Script" pitchFamily="66" charset="0"/>
            </a:endParaRPr>
          </a:p>
        </p:txBody>
      </p:sp>
    </p:spTree>
    <p:extLst>
      <p:ext uri="{BB962C8B-B14F-4D97-AF65-F5344CB8AC3E}">
        <p14:creationId xmlns:p14="http://schemas.microsoft.com/office/powerpoint/2010/main" val="2705788859"/>
      </p:ext>
    </p:extLst>
  </p:cSld>
  <p:clrMapOvr>
    <a:masterClrMapping/>
  </p:clrMapOvr>
  <mc:AlternateContent xmlns:mc="http://schemas.openxmlformats.org/markup-compatibility/2006">
    <mc:Choice xmlns:p14="http://schemas.microsoft.com/office/powerpoint/2010/main" Requires="p14">
      <p:transition spd="slow" p14:dur="2000" advTm="8638"/>
    </mc:Choice>
    <mc:Fallback>
      <p:transition spd="slow" advTm="863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4752528" cy="1143000"/>
          </a:xfrm>
        </p:spPr>
        <p:txBody>
          <a:bodyPr>
            <a:normAutofit fontScale="90000"/>
          </a:bodyPr>
          <a:lstStyle/>
          <a:p>
            <a:r>
              <a:rPr lang="it-IT" sz="8800" b="1" i="1" spc="50" dirty="0">
                <a:ln w="11430">
                  <a:solidFill>
                    <a:schemeClr val="tx1"/>
                  </a:solidFill>
                </a:ln>
                <a:solidFill>
                  <a:srgbClr val="FFC000"/>
                </a:solidFill>
                <a:effectLst>
                  <a:outerShdw blurRad="76200" dist="50800" dir="5400000" algn="tl" rotWithShape="0">
                    <a:srgbClr val="000000">
                      <a:alpha val="65000"/>
                    </a:srgbClr>
                  </a:outerShdw>
                </a:effectLst>
                <a:latin typeface="Edwardian Script ITC" pitchFamily="66" charset="0"/>
                <a:ea typeface="Segoe UI Emoji" pitchFamily="34" charset="0"/>
              </a:rPr>
              <a:t>Erasmus  è</a:t>
            </a:r>
            <a:r>
              <a:rPr lang="it-IT" sz="8800" b="1" i="1" spc="50" dirty="0" smtClean="0">
                <a:ln w="11430">
                  <a:solidFill>
                    <a:schemeClr val="tx1"/>
                  </a:solidFill>
                </a:ln>
                <a:solidFill>
                  <a:srgbClr val="FFC000"/>
                </a:solidFill>
                <a:effectLst>
                  <a:outerShdw blurRad="76200" dist="50800" dir="5400000" algn="tl" rotWithShape="0">
                    <a:srgbClr val="000000">
                      <a:alpha val="65000"/>
                    </a:srgbClr>
                  </a:outerShdw>
                </a:effectLst>
                <a:latin typeface="Edwardian Script ITC" pitchFamily="66" charset="0"/>
                <a:ea typeface="Segoe UI Emoji" pitchFamily="34" charset="0"/>
              </a:rPr>
              <a:t>…</a:t>
            </a:r>
            <a:endParaRPr lang="it-IT" dirty="0">
              <a:ln w="11430">
                <a:solidFill>
                  <a:schemeClr val="tx1"/>
                </a:solidFill>
              </a:ln>
              <a:solidFill>
                <a:srgbClr val="FFC000"/>
              </a:solidFill>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22945">
            <a:off x="5251134" y="4088178"/>
            <a:ext cx="3534949" cy="19636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Segnaposto contenuto 4"/>
          <p:cNvPicPr>
            <a:picLocks noGrp="1" noChangeAspect="1"/>
          </p:cNvPicPr>
          <p:nvPr>
            <p:ph sz="quarter" idx="13"/>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059832" y="2060848"/>
            <a:ext cx="2431628" cy="3242171"/>
          </a:xfrm>
          <a:prstGeom prst="rect">
            <a:avLst/>
          </a:prstGeom>
          <a:ln w="57150">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Segnaposto contenuto 5"/>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rot="611208">
            <a:off x="5451917" y="1604520"/>
            <a:ext cx="3168937" cy="20899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3003">
            <a:off x="538182" y="4153551"/>
            <a:ext cx="3024336" cy="20261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42128">
            <a:off x="995941" y="1887235"/>
            <a:ext cx="1808816" cy="22048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CasellaDiTesto 9"/>
          <p:cNvSpPr txBox="1"/>
          <p:nvPr/>
        </p:nvSpPr>
        <p:spPr>
          <a:xfrm rot="19772667">
            <a:off x="2001746" y="3780104"/>
            <a:ext cx="5566276" cy="1323439"/>
          </a:xfrm>
          <a:prstGeom prst="rect">
            <a:avLst/>
          </a:prstGeom>
          <a:noFill/>
        </p:spPr>
        <p:txBody>
          <a:bodyPr wrap="square" rtlCol="0">
            <a:spAutoFit/>
          </a:bodyPr>
          <a:lstStyle/>
          <a:p>
            <a:r>
              <a:rPr lang="it-IT" sz="8000" dirty="0" smtClean="0">
                <a:ln>
                  <a:solidFill>
                    <a:schemeClr val="tx1"/>
                  </a:solidFill>
                </a:ln>
                <a:solidFill>
                  <a:srgbClr val="FFD347"/>
                </a:solidFill>
                <a:latin typeface="AR BERKLEY" pitchFamily="2" charset="0"/>
              </a:rPr>
              <a:t>…Scoprire</a:t>
            </a:r>
            <a:endParaRPr lang="it-IT" sz="8000" dirty="0">
              <a:ln>
                <a:solidFill>
                  <a:schemeClr val="tx1"/>
                </a:solidFill>
              </a:ln>
              <a:solidFill>
                <a:srgbClr val="FFD347"/>
              </a:solidFill>
              <a:latin typeface="AR BERKLEY" pitchFamily="2" charset="0"/>
            </a:endParaRPr>
          </a:p>
        </p:txBody>
      </p:sp>
    </p:spTree>
    <p:extLst>
      <p:ext uri="{BB962C8B-B14F-4D97-AF65-F5344CB8AC3E}">
        <p14:creationId xmlns:p14="http://schemas.microsoft.com/office/powerpoint/2010/main" val="806824734"/>
      </p:ext>
    </p:extLst>
  </p:cSld>
  <p:clrMapOvr>
    <a:masterClrMapping/>
  </p:clrMapOvr>
  <mc:AlternateContent xmlns:mc="http://schemas.openxmlformats.org/markup-compatibility/2006">
    <mc:Choice xmlns:p14="http://schemas.microsoft.com/office/powerpoint/2010/main" Requires="p14">
      <p:transition spd="slow" p14:dur="2000" advTm="9314"/>
    </mc:Choice>
    <mc:Fallback>
      <p:transition spd="slow" advTm="9314"/>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Personalizzato 1">
      <a:dk1>
        <a:sysClr val="windowText" lastClr="000000"/>
      </a:dk1>
      <a:lt1>
        <a:srgbClr val="CAF278"/>
      </a:lt1>
      <a:dk2>
        <a:srgbClr val="3E3D2D"/>
      </a:dk2>
      <a:lt2>
        <a:srgbClr val="CAF278"/>
      </a:lt2>
      <a:accent1>
        <a:srgbClr val="94C600"/>
      </a:accent1>
      <a:accent2>
        <a:srgbClr val="4A6300"/>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2">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2842</TotalTime>
  <Words>127</Words>
  <Application>Microsoft Office PowerPoint</Application>
  <PresentationFormat>Presentazione su schermo (4:3)</PresentationFormat>
  <Paragraphs>40</Paragraphs>
  <Slides>12</Slides>
  <Notes>1</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Austin</vt:lpstr>
      <vt:lpstr>MALAGA  21 – 25 GIUGNO 2021</vt:lpstr>
      <vt:lpstr>“Innovative Teaching Approaches”    </vt:lpstr>
      <vt:lpstr> “Innovative teaching can be achieved without technology although some of the most innovative teaching ideas has come about because of the powerful combination of an effective teacher and appropriate use of technology”  “L’insegnamento innovativo può essere ottenuto senza la tecnologia sebbene alcune delle idee didattiche più innovative siano nate grazie alla potente combinazione di un insegnante efficace e un uso appropriato della tecnologia”   </vt:lpstr>
      <vt:lpstr>5 giorni per…</vt:lpstr>
      <vt:lpstr>…e per</vt:lpstr>
      <vt:lpstr>"Tell me and I forget.. show me and I remember.. involve me and I understand.“  </vt:lpstr>
      <vt:lpstr>ERASMUS  è…</vt:lpstr>
      <vt:lpstr>Erasmus  è…</vt:lpstr>
      <vt:lpstr>Erasmus  è…</vt:lpstr>
      <vt:lpstr>Erasmus  è…</vt:lpstr>
      <vt:lpstr>…E voler ripartire da lì…..</vt:lpstr>
      <vt:lpstr>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Laura</dc:creator>
  <cp:lastModifiedBy>Laura</cp:lastModifiedBy>
  <cp:revision>73</cp:revision>
  <dcterms:created xsi:type="dcterms:W3CDTF">2021-06-26T09:33:11Z</dcterms:created>
  <dcterms:modified xsi:type="dcterms:W3CDTF">2021-07-13T08:55:53Z</dcterms:modified>
</cp:coreProperties>
</file>